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76" r:id="rId6"/>
  </p:sldMasterIdLst>
  <p:notesMasterIdLst>
    <p:notesMasterId r:id="rId25"/>
  </p:notesMasterIdLst>
  <p:sldIdLst>
    <p:sldId id="256" r:id="rId7"/>
    <p:sldId id="4856" r:id="rId8"/>
    <p:sldId id="1343" r:id="rId9"/>
    <p:sldId id="1342" r:id="rId10"/>
    <p:sldId id="1339" r:id="rId11"/>
    <p:sldId id="1332" r:id="rId12"/>
    <p:sldId id="1333" r:id="rId13"/>
    <p:sldId id="1334" r:id="rId14"/>
    <p:sldId id="1335" r:id="rId15"/>
    <p:sldId id="1345" r:id="rId16"/>
    <p:sldId id="1340" r:id="rId17"/>
    <p:sldId id="1338" r:id="rId18"/>
    <p:sldId id="1346" r:id="rId19"/>
    <p:sldId id="1350" r:id="rId20"/>
    <p:sldId id="1349" r:id="rId21"/>
    <p:sldId id="1344" r:id="rId22"/>
    <p:sldId id="4858" r:id="rId23"/>
    <p:sldId id="65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122D3C-DB46-945E-1CBD-8F5F722646B9}" name="Ferguson, Alex" initials="FA" userId="Ferguson, Alex" providerId="None"/>
  <p188:author id="{3EC044BB-D62F-CEA5-469A-47EA5D4C5A30}" name="Gilani, Sara" initials="SG" userId="S::sara.gilani@nrcan-rncan.gc.ca::5e347b2a-3b06-4df2-b049-09faaa162d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5"/>
    <a:srgbClr val="707416"/>
    <a:srgbClr val="CDD72A"/>
    <a:srgbClr val="1170AA"/>
    <a:srgbClr val="FFFFFF"/>
    <a:srgbClr val="F0F0F0"/>
    <a:srgbClr val="C8D333"/>
    <a:srgbClr val="015BA4"/>
    <a:srgbClr val="7E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B5D129-4B16-8EF7-A108-32CE7928A7AB}" v="166" dt="2025-11-13T15:21:46.370"/>
    <p1510:client id="{C24626D4-44EA-4059-88BC-A9CF926C78D7}" v="36" dt="2025-11-13T20:39:13.294"/>
    <p1510:client id="{D4814F66-7377-4A3A-9A0B-841598B7A175}" v="27" dt="2025-11-13T20:32:26.686"/>
    <p1510:client id="{EE6BC74C-1066-4B1C-86ED-D8129A33F192}" v="296" dt="2025-11-13T20:49:49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22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ez, Phylroy (he, him | il, lui)" userId="S::phylroy.lopez@nrcan-rncan.gc.ca::7aa550f8-5791-4428-bdcb-4c37321fe484" providerId="AD" clId="Web-{46B5D129-4B16-8EF7-A108-32CE7928A7AB}"/>
    <pc:docChg chg="delSld modSld sldOrd">
      <pc:chgData name="Lopez, Phylroy (he, him | il, lui)" userId="S::phylroy.lopez@nrcan-rncan.gc.ca::7aa550f8-5791-4428-bdcb-4c37321fe484" providerId="AD" clId="Web-{46B5D129-4B16-8EF7-A108-32CE7928A7AB}" dt="2025-11-13T15:21:46.370" v="165" actId="20577"/>
      <pc:docMkLst>
        <pc:docMk/>
      </pc:docMkLst>
      <pc:sldChg chg="del">
        <pc:chgData name="Lopez, Phylroy (he, him | il, lui)" userId="S::phylroy.lopez@nrcan-rncan.gc.ca::7aa550f8-5791-4428-bdcb-4c37321fe484" providerId="AD" clId="Web-{46B5D129-4B16-8EF7-A108-32CE7928A7AB}" dt="2025-11-13T15:10:19.073" v="92"/>
        <pc:sldMkLst>
          <pc:docMk/>
          <pc:sldMk cId="2857923101" sldId="574"/>
        </pc:sldMkLst>
      </pc:sldChg>
      <pc:sldChg chg="modSp">
        <pc:chgData name="Lopez, Phylroy (he, him | il, lui)" userId="S::phylroy.lopez@nrcan-rncan.gc.ca::7aa550f8-5791-4428-bdcb-4c37321fe484" providerId="AD" clId="Web-{46B5D129-4B16-8EF7-A108-32CE7928A7AB}" dt="2025-11-13T15:14:01.576" v="120" actId="14100"/>
        <pc:sldMkLst>
          <pc:docMk/>
          <pc:sldMk cId="1879638171" sldId="1332"/>
        </pc:sldMkLst>
        <pc:spChg chg="mod">
          <ac:chgData name="Lopez, Phylroy (he, him | il, lui)" userId="S::phylroy.lopez@nrcan-rncan.gc.ca::7aa550f8-5791-4428-bdcb-4c37321fe484" providerId="AD" clId="Web-{46B5D129-4B16-8EF7-A108-32CE7928A7AB}" dt="2025-11-13T15:14:01.576" v="120" actId="14100"/>
          <ac:spMkLst>
            <pc:docMk/>
            <pc:sldMk cId="1879638171" sldId="1332"/>
            <ac:spMk id="7" creationId="{AD16A2C8-97A8-E061-021B-8C0AA5A5B223}"/>
          </ac:spMkLst>
        </pc:spChg>
      </pc:sldChg>
      <pc:sldChg chg="delSp modSp">
        <pc:chgData name="Lopez, Phylroy (he, him | il, lui)" userId="S::phylroy.lopez@nrcan-rncan.gc.ca::7aa550f8-5791-4428-bdcb-4c37321fe484" providerId="AD" clId="Web-{46B5D129-4B16-8EF7-A108-32CE7928A7AB}" dt="2025-11-13T15:21:46.370" v="165" actId="20577"/>
        <pc:sldMkLst>
          <pc:docMk/>
          <pc:sldMk cId="2525733500" sldId="1339"/>
        </pc:sldMkLst>
        <pc:spChg chg="mod">
          <ac:chgData name="Lopez, Phylroy (he, him | il, lui)" userId="S::phylroy.lopez@nrcan-rncan.gc.ca::7aa550f8-5791-4428-bdcb-4c37321fe484" providerId="AD" clId="Web-{46B5D129-4B16-8EF7-A108-32CE7928A7AB}" dt="2025-11-13T15:21:46.370" v="165" actId="20577"/>
          <ac:spMkLst>
            <pc:docMk/>
            <pc:sldMk cId="2525733500" sldId="1339"/>
            <ac:spMk id="3" creationId="{20ABC109-CA54-6766-1A3A-A6CF3AC15778}"/>
          </ac:spMkLst>
        </pc:spChg>
        <pc:spChg chg="del mod">
          <ac:chgData name="Lopez, Phylroy (he, him | il, lui)" userId="S::phylroy.lopez@nrcan-rncan.gc.ca::7aa550f8-5791-4428-bdcb-4c37321fe484" providerId="AD" clId="Web-{46B5D129-4B16-8EF7-A108-32CE7928A7AB}" dt="2025-11-13T15:19:52.204" v="145"/>
          <ac:spMkLst>
            <pc:docMk/>
            <pc:sldMk cId="2525733500" sldId="1339"/>
            <ac:spMk id="4" creationId="{860751AE-CB68-9F0D-0DE5-7A329B46E777}"/>
          </ac:spMkLst>
        </pc:spChg>
        <pc:picChg chg="mod ord">
          <ac:chgData name="Lopez, Phylroy (he, him | il, lui)" userId="S::phylroy.lopez@nrcan-rncan.gc.ca::7aa550f8-5791-4428-bdcb-4c37321fe484" providerId="AD" clId="Web-{46B5D129-4B16-8EF7-A108-32CE7928A7AB}" dt="2025-11-13T15:15:20.624" v="127"/>
          <ac:picMkLst>
            <pc:docMk/>
            <pc:sldMk cId="2525733500" sldId="1339"/>
            <ac:picMk id="1026" creationId="{E4E941D1-0C1B-45C8-F21D-78B1889C7907}"/>
          </ac:picMkLst>
        </pc:picChg>
      </pc:sldChg>
      <pc:sldChg chg="addSp delSp modSp">
        <pc:chgData name="Lopez, Phylroy (he, him | il, lui)" userId="S::phylroy.lopez@nrcan-rncan.gc.ca::7aa550f8-5791-4428-bdcb-4c37321fe484" providerId="AD" clId="Web-{46B5D129-4B16-8EF7-A108-32CE7928A7AB}" dt="2025-11-13T14:55:19.151" v="21" actId="14100"/>
        <pc:sldMkLst>
          <pc:docMk/>
          <pc:sldMk cId="2462829506" sldId="1343"/>
        </pc:sldMkLst>
        <pc:spChg chg="del mod">
          <ac:chgData name="Lopez, Phylroy (he, him | il, lui)" userId="S::phylroy.lopez@nrcan-rncan.gc.ca::7aa550f8-5791-4428-bdcb-4c37321fe484" providerId="AD" clId="Web-{46B5D129-4B16-8EF7-A108-32CE7928A7AB}" dt="2025-11-13T14:51:37.909" v="15"/>
          <ac:spMkLst>
            <pc:docMk/>
            <pc:sldMk cId="2462829506" sldId="1343"/>
            <ac:spMk id="2" creationId="{3B22892F-5E06-C3D8-4696-CE1F20748341}"/>
          </ac:spMkLst>
        </pc:spChg>
        <pc:spChg chg="mod">
          <ac:chgData name="Lopez, Phylroy (he, him | il, lui)" userId="S::phylroy.lopez@nrcan-rncan.gc.ca::7aa550f8-5791-4428-bdcb-4c37321fe484" providerId="AD" clId="Web-{46B5D129-4B16-8EF7-A108-32CE7928A7AB}" dt="2025-11-13T14:52:12.128" v="20" actId="1076"/>
          <ac:spMkLst>
            <pc:docMk/>
            <pc:sldMk cId="2462829506" sldId="1343"/>
            <ac:spMk id="5" creationId="{F9665882-CCF0-EE09-88B9-47DAF96F0761}"/>
          </ac:spMkLst>
        </pc:spChg>
        <pc:graphicFrameChg chg="del">
          <ac:chgData name="Lopez, Phylroy (he, him | il, lui)" userId="S::phylroy.lopez@nrcan-rncan.gc.ca::7aa550f8-5791-4428-bdcb-4c37321fe484" providerId="AD" clId="Web-{46B5D129-4B16-8EF7-A108-32CE7928A7AB}" dt="2025-11-13T14:50:40.752" v="8"/>
          <ac:graphicFrameMkLst>
            <pc:docMk/>
            <pc:sldMk cId="2462829506" sldId="1343"/>
            <ac:graphicFrameMk id="6" creationId="{64B98BEA-2FA1-8B4F-1D98-FD58BF5C9D75}"/>
          </ac:graphicFrameMkLst>
        </pc:graphicFrameChg>
        <pc:picChg chg="add mod">
          <ac:chgData name="Lopez, Phylroy (he, him | il, lui)" userId="S::phylroy.lopez@nrcan-rncan.gc.ca::7aa550f8-5791-4428-bdcb-4c37321fe484" providerId="AD" clId="Web-{46B5D129-4B16-8EF7-A108-32CE7928A7AB}" dt="2025-11-13T14:55:19.151" v="21" actId="14100"/>
          <ac:picMkLst>
            <pc:docMk/>
            <pc:sldMk cId="2462829506" sldId="1343"/>
            <ac:picMk id="3" creationId="{8E5EE596-38C2-B460-4241-71A3EF4443EF}"/>
          </ac:picMkLst>
        </pc:picChg>
        <pc:picChg chg="mod">
          <ac:chgData name="Lopez, Phylroy (he, him | il, lui)" userId="S::phylroy.lopez@nrcan-rncan.gc.ca::7aa550f8-5791-4428-bdcb-4c37321fe484" providerId="AD" clId="Web-{46B5D129-4B16-8EF7-A108-32CE7928A7AB}" dt="2025-11-13T14:51:32.893" v="14"/>
          <ac:picMkLst>
            <pc:docMk/>
            <pc:sldMk cId="2462829506" sldId="1343"/>
            <ac:picMk id="8" creationId="{EA1A3E0F-AA13-F006-D51C-CDFFEAE088E1}"/>
          </ac:picMkLst>
        </pc:picChg>
      </pc:sldChg>
      <pc:sldChg chg="modSp">
        <pc:chgData name="Lopez, Phylroy (he, him | il, lui)" userId="S::phylroy.lopez@nrcan-rncan.gc.ca::7aa550f8-5791-4428-bdcb-4c37321fe484" providerId="AD" clId="Web-{46B5D129-4B16-8EF7-A108-32CE7928A7AB}" dt="2025-11-13T15:07:26.506" v="56" actId="20577"/>
        <pc:sldMkLst>
          <pc:docMk/>
          <pc:sldMk cId="1875161217" sldId="4856"/>
        </pc:sldMkLst>
        <pc:spChg chg="mod">
          <ac:chgData name="Lopez, Phylroy (he, him | il, lui)" userId="S::phylroy.lopez@nrcan-rncan.gc.ca::7aa550f8-5791-4428-bdcb-4c37321fe484" providerId="AD" clId="Web-{46B5D129-4B16-8EF7-A108-32CE7928A7AB}" dt="2025-11-13T15:07:26.506" v="56" actId="20577"/>
          <ac:spMkLst>
            <pc:docMk/>
            <pc:sldMk cId="1875161217" sldId="4856"/>
            <ac:spMk id="6" creationId="{0EB65D54-37C3-0D2B-D750-896943EA6D8B}"/>
          </ac:spMkLst>
        </pc:spChg>
        <pc:spChg chg="mod">
          <ac:chgData name="Lopez, Phylroy (he, him | il, lui)" userId="S::phylroy.lopez@nrcan-rncan.gc.ca::7aa550f8-5791-4428-bdcb-4c37321fe484" providerId="AD" clId="Web-{46B5D129-4B16-8EF7-A108-32CE7928A7AB}" dt="2025-11-13T15:06:40.161" v="32" actId="1076"/>
          <ac:spMkLst>
            <pc:docMk/>
            <pc:sldMk cId="1875161217" sldId="4856"/>
            <ac:spMk id="10" creationId="{EF9C469C-1CB9-0F4F-2709-DDF29033A356}"/>
          </ac:spMkLst>
        </pc:spChg>
      </pc:sldChg>
      <pc:sldChg chg="ord">
        <pc:chgData name="Lopez, Phylroy (he, him | il, lui)" userId="S::phylroy.lopez@nrcan-rncan.gc.ca::7aa550f8-5791-4428-bdcb-4c37321fe484" providerId="AD" clId="Web-{46B5D129-4B16-8EF7-A108-32CE7928A7AB}" dt="2025-11-13T15:07:53.273" v="57"/>
        <pc:sldMkLst>
          <pc:docMk/>
          <pc:sldMk cId="2657274377" sldId="4857"/>
        </pc:sldMkLst>
      </pc:sldChg>
    </pc:docChg>
  </pc:docChgLst>
  <pc:docChgLst>
    <pc:chgData name="Stylianou, Meli (he, him | il, lui)" userId="6dab88f9-64e0-44ed-a7eb-f4fe276f6b9b" providerId="ADAL" clId="{2A081C80-FB28-4B9E-A4BF-45451F693F12}"/>
    <pc:docChg chg="modSld">
      <pc:chgData name="Stylianou, Meli (he, him | il, lui)" userId="6dab88f9-64e0-44ed-a7eb-f4fe276f6b9b" providerId="ADAL" clId="{2A081C80-FB28-4B9E-A4BF-45451F693F12}" dt="2025-11-13T20:39:13.295" v="35" actId="6549"/>
      <pc:docMkLst>
        <pc:docMk/>
      </pc:docMkLst>
      <pc:sldChg chg="modSp mod">
        <pc:chgData name="Stylianou, Meli (he, him | il, lui)" userId="6dab88f9-64e0-44ed-a7eb-f4fe276f6b9b" providerId="ADAL" clId="{2A081C80-FB28-4B9E-A4BF-45451F693F12}" dt="2025-11-13T20:39:13.295" v="35" actId="6549"/>
        <pc:sldMkLst>
          <pc:docMk/>
          <pc:sldMk cId="1879638171" sldId="1332"/>
        </pc:sldMkLst>
        <pc:spChg chg="mod">
          <ac:chgData name="Stylianou, Meli (he, him | il, lui)" userId="6dab88f9-64e0-44ed-a7eb-f4fe276f6b9b" providerId="ADAL" clId="{2A081C80-FB28-4B9E-A4BF-45451F693F12}" dt="2025-11-13T20:39:13.295" v="35" actId="6549"/>
          <ac:spMkLst>
            <pc:docMk/>
            <pc:sldMk cId="1879638171" sldId="1332"/>
            <ac:spMk id="7" creationId="{AD16A2C8-97A8-E061-021B-8C0AA5A5B223}"/>
          </ac:spMkLst>
        </pc:spChg>
      </pc:sldChg>
      <pc:sldChg chg="modSp">
        <pc:chgData name="Stylianou, Meli (he, him | il, lui)" userId="6dab88f9-64e0-44ed-a7eb-f4fe276f6b9b" providerId="ADAL" clId="{2A081C80-FB28-4B9E-A4BF-45451F693F12}" dt="2025-11-13T20:29:53.490" v="0" actId="20577"/>
        <pc:sldMkLst>
          <pc:docMk/>
          <pc:sldMk cId="2627475485" sldId="1342"/>
        </pc:sldMkLst>
        <pc:spChg chg="mod">
          <ac:chgData name="Stylianou, Meli (he, him | il, lui)" userId="6dab88f9-64e0-44ed-a7eb-f4fe276f6b9b" providerId="ADAL" clId="{2A081C80-FB28-4B9E-A4BF-45451F693F12}" dt="2025-11-13T20:29:53.490" v="0" actId="20577"/>
          <ac:spMkLst>
            <pc:docMk/>
            <pc:sldMk cId="2627475485" sldId="1342"/>
            <ac:spMk id="9" creationId="{C756C7D9-88C9-6577-37FF-F4F02DB62AE3}"/>
          </ac:spMkLst>
        </pc:spChg>
      </pc:sldChg>
    </pc:docChg>
  </pc:docChgLst>
  <pc:docChgLst>
    <pc:chgData name="Lopez, Phylroy (he, him | il, lui)" userId="S::phylroy.lopez@nrcan-rncan.gc.ca::7aa550f8-5791-4428-bdcb-4c37321fe484" providerId="AD" clId="Web-{D4814F66-7377-4A3A-9A0B-841598B7A175}"/>
    <pc:docChg chg="modSld">
      <pc:chgData name="Lopez, Phylroy (he, him | il, lui)" userId="S::phylroy.lopez@nrcan-rncan.gc.ca::7aa550f8-5791-4428-bdcb-4c37321fe484" providerId="AD" clId="Web-{D4814F66-7377-4A3A-9A0B-841598B7A175}" dt="2025-11-13T20:32:26.468" v="24" actId="20577"/>
      <pc:docMkLst>
        <pc:docMk/>
      </pc:docMkLst>
      <pc:sldChg chg="modSp">
        <pc:chgData name="Lopez, Phylroy (he, him | il, lui)" userId="S::phylroy.lopez@nrcan-rncan.gc.ca::7aa550f8-5791-4428-bdcb-4c37321fe484" providerId="AD" clId="Web-{D4814F66-7377-4A3A-9A0B-841598B7A175}" dt="2025-11-13T20:32:26.468" v="24" actId="20577"/>
        <pc:sldMkLst>
          <pc:docMk/>
          <pc:sldMk cId="703888831" sldId="1344"/>
        </pc:sldMkLst>
        <pc:spChg chg="mod">
          <ac:chgData name="Lopez, Phylroy (he, him | il, lui)" userId="S::phylroy.lopez@nrcan-rncan.gc.ca::7aa550f8-5791-4428-bdcb-4c37321fe484" providerId="AD" clId="Web-{D4814F66-7377-4A3A-9A0B-841598B7A175}" dt="2025-11-13T20:32:26.468" v="24" actId="20577"/>
          <ac:spMkLst>
            <pc:docMk/>
            <pc:sldMk cId="703888831" sldId="1344"/>
            <ac:spMk id="3" creationId="{58FB217E-F504-2807-8232-1D55E53FF647}"/>
          </ac:spMkLst>
        </pc:spChg>
      </pc:sldChg>
      <pc:sldChg chg="modSp">
        <pc:chgData name="Lopez, Phylroy (he, him | il, lui)" userId="S::phylroy.lopez@nrcan-rncan.gc.ca::7aa550f8-5791-4428-bdcb-4c37321fe484" providerId="AD" clId="Web-{D4814F66-7377-4A3A-9A0B-841598B7A175}" dt="2025-11-13T20:32:02.467" v="15" actId="20577"/>
        <pc:sldMkLst>
          <pc:docMk/>
          <pc:sldMk cId="4252649607" sldId="1346"/>
        </pc:sldMkLst>
        <pc:spChg chg="mod">
          <ac:chgData name="Lopez, Phylroy (he, him | il, lui)" userId="S::phylroy.lopez@nrcan-rncan.gc.ca::7aa550f8-5791-4428-bdcb-4c37321fe484" providerId="AD" clId="Web-{D4814F66-7377-4A3A-9A0B-841598B7A175}" dt="2025-11-13T20:32:02.467" v="15" actId="20577"/>
          <ac:spMkLst>
            <pc:docMk/>
            <pc:sldMk cId="4252649607" sldId="1346"/>
            <ac:spMk id="4" creationId="{D9DF6EA7-E561-F5A0-D8C2-C232FBEF1F11}"/>
          </ac:spMkLst>
        </pc:spChg>
      </pc:sldChg>
    </pc:docChg>
  </pc:docChgLst>
  <pc:docChgLst>
    <pc:chgData name="Lopez, Phylroy (he, him | il, lui)" userId="7aa550f8-5791-4428-bdcb-4c37321fe484" providerId="ADAL" clId="{17D5E6A7-1D50-45BA-8F65-4212D01CEDB7}"/>
    <pc:docChg chg="undo custSel addSld delSld modSld sldOrd">
      <pc:chgData name="Lopez, Phylroy (he, him | il, lui)" userId="7aa550f8-5791-4428-bdcb-4c37321fe484" providerId="ADAL" clId="{17D5E6A7-1D50-45BA-8F65-4212D01CEDB7}" dt="2025-11-13T20:49:49.152" v="1163" actId="207"/>
      <pc:docMkLst>
        <pc:docMk/>
      </pc:docMkLst>
      <pc:sldChg chg="delSp modSp mod">
        <pc:chgData name="Lopez, Phylroy (he, him | il, lui)" userId="7aa550f8-5791-4428-bdcb-4c37321fe484" providerId="ADAL" clId="{17D5E6A7-1D50-45BA-8F65-4212D01CEDB7}" dt="2025-11-13T16:30:02.271" v="755"/>
        <pc:sldMkLst>
          <pc:docMk/>
          <pc:sldMk cId="750359816" sldId="256"/>
        </pc:sldMkLst>
        <pc:spChg chg="del mod">
          <ac:chgData name="Lopez, Phylroy (he, him | il, lui)" userId="7aa550f8-5791-4428-bdcb-4c37321fe484" providerId="ADAL" clId="{17D5E6A7-1D50-45BA-8F65-4212D01CEDB7}" dt="2025-11-13T16:30:02.271" v="755"/>
          <ac:spMkLst>
            <pc:docMk/>
            <pc:sldMk cId="750359816" sldId="256"/>
            <ac:spMk id="4" creationId="{FE083501-A467-6CE7-3072-4E8AA5C9CE6D}"/>
          </ac:spMkLst>
        </pc:spChg>
      </pc:sldChg>
      <pc:sldChg chg="addSp delSp modSp mod">
        <pc:chgData name="Lopez, Phylroy (he, him | il, lui)" userId="7aa550f8-5791-4428-bdcb-4c37321fe484" providerId="ADAL" clId="{17D5E6A7-1D50-45BA-8F65-4212D01CEDB7}" dt="2025-11-13T16:49:40.114" v="932" actId="115"/>
        <pc:sldMkLst>
          <pc:docMk/>
          <pc:sldMk cId="1879638171" sldId="1332"/>
        </pc:sldMkLst>
        <pc:spChg chg="mod">
          <ac:chgData name="Lopez, Phylroy (he, him | il, lui)" userId="7aa550f8-5791-4428-bdcb-4c37321fe484" providerId="ADAL" clId="{17D5E6A7-1D50-45BA-8F65-4212D01CEDB7}" dt="2025-11-13T15:59:09.697" v="162" actId="20577"/>
          <ac:spMkLst>
            <pc:docMk/>
            <pc:sldMk cId="1879638171" sldId="1332"/>
            <ac:spMk id="5" creationId="{E8500853-BF2B-1261-5618-4644BAEB159F}"/>
          </ac:spMkLst>
        </pc:spChg>
        <pc:spChg chg="mod">
          <ac:chgData name="Lopez, Phylroy (he, him | il, lui)" userId="7aa550f8-5791-4428-bdcb-4c37321fe484" providerId="ADAL" clId="{17D5E6A7-1D50-45BA-8F65-4212D01CEDB7}" dt="2025-11-13T16:49:40.114" v="932" actId="115"/>
          <ac:spMkLst>
            <pc:docMk/>
            <pc:sldMk cId="1879638171" sldId="1332"/>
            <ac:spMk id="7" creationId="{AD16A2C8-97A8-E061-021B-8C0AA5A5B223}"/>
          </ac:spMkLst>
        </pc:spChg>
        <pc:picChg chg="add del mod">
          <ac:chgData name="Lopez, Phylroy (he, him | il, lui)" userId="7aa550f8-5791-4428-bdcb-4c37321fe484" providerId="ADAL" clId="{17D5E6A7-1D50-45BA-8F65-4212D01CEDB7}" dt="2025-11-13T16:21:54.590" v="437" actId="1076"/>
          <ac:picMkLst>
            <pc:docMk/>
            <pc:sldMk cId="1879638171" sldId="1332"/>
            <ac:picMk id="3" creationId="{E933B61C-B594-C7F5-545B-E428D6FF41C9}"/>
          </ac:picMkLst>
        </pc:picChg>
        <pc:picChg chg="add del mod">
          <ac:chgData name="Lopez, Phylroy (he, him | il, lui)" userId="7aa550f8-5791-4428-bdcb-4c37321fe484" providerId="ADAL" clId="{17D5E6A7-1D50-45BA-8F65-4212D01CEDB7}" dt="2025-11-13T16:08:12.223" v="428" actId="22"/>
          <ac:picMkLst>
            <pc:docMk/>
            <pc:sldMk cId="1879638171" sldId="1332"/>
            <ac:picMk id="6" creationId="{5CBEAB70-7BB9-D2E1-C9DC-661FA1253ED4}"/>
          </ac:picMkLst>
        </pc:picChg>
        <pc:picChg chg="add del">
          <ac:chgData name="Lopez, Phylroy (he, him | il, lui)" userId="7aa550f8-5791-4428-bdcb-4c37321fe484" providerId="ADAL" clId="{17D5E6A7-1D50-45BA-8F65-4212D01CEDB7}" dt="2025-11-13T16:08:13.563" v="430" actId="478"/>
          <ac:picMkLst>
            <pc:docMk/>
            <pc:sldMk cId="1879638171" sldId="1332"/>
            <ac:picMk id="8" creationId="{3D95E8BA-53BF-9F83-4B7D-F7526B0C45C6}"/>
          </ac:picMkLst>
        </pc:picChg>
      </pc:sldChg>
      <pc:sldChg chg="modSp mod">
        <pc:chgData name="Lopez, Phylroy (he, him | il, lui)" userId="7aa550f8-5791-4428-bdcb-4c37321fe484" providerId="ADAL" clId="{17D5E6A7-1D50-45BA-8F65-4212D01CEDB7}" dt="2025-11-13T16:51:39.301" v="935" actId="1076"/>
        <pc:sldMkLst>
          <pc:docMk/>
          <pc:sldMk cId="2384981572" sldId="1333"/>
        </pc:sldMkLst>
        <pc:spChg chg="mod">
          <ac:chgData name="Lopez, Phylroy (he, him | il, lui)" userId="7aa550f8-5791-4428-bdcb-4c37321fe484" providerId="ADAL" clId="{17D5E6A7-1D50-45BA-8F65-4212D01CEDB7}" dt="2025-11-13T16:51:32.762" v="934" actId="14100"/>
          <ac:spMkLst>
            <pc:docMk/>
            <pc:sldMk cId="2384981572" sldId="1333"/>
            <ac:spMk id="2" creationId="{BF83A723-9071-BEDE-6BCD-6483BAEE159C}"/>
          </ac:spMkLst>
        </pc:spChg>
        <pc:spChg chg="mod">
          <ac:chgData name="Lopez, Phylroy (he, him | il, lui)" userId="7aa550f8-5791-4428-bdcb-4c37321fe484" providerId="ADAL" clId="{17D5E6A7-1D50-45BA-8F65-4212D01CEDB7}" dt="2025-11-13T16:51:39.301" v="935" actId="1076"/>
          <ac:spMkLst>
            <pc:docMk/>
            <pc:sldMk cId="2384981572" sldId="1333"/>
            <ac:spMk id="3" creationId="{6EA3CFE9-6EEC-2339-7D57-4BB6E48DDB77}"/>
          </ac:spMkLst>
        </pc:spChg>
      </pc:sldChg>
      <pc:sldChg chg="ord">
        <pc:chgData name="Lopez, Phylroy (he, him | il, lui)" userId="7aa550f8-5791-4428-bdcb-4c37321fe484" providerId="ADAL" clId="{17D5E6A7-1D50-45BA-8F65-4212D01CEDB7}" dt="2025-11-13T20:48:14.825" v="1158"/>
        <pc:sldMkLst>
          <pc:docMk/>
          <pc:sldMk cId="2468858490" sldId="1338"/>
        </pc:sldMkLst>
      </pc:sldChg>
      <pc:sldChg chg="modSp mod">
        <pc:chgData name="Lopez, Phylroy (he, him | il, lui)" userId="7aa550f8-5791-4428-bdcb-4c37321fe484" providerId="ADAL" clId="{17D5E6A7-1D50-45BA-8F65-4212D01CEDB7}" dt="2025-11-13T16:41:53.306" v="791" actId="20577"/>
        <pc:sldMkLst>
          <pc:docMk/>
          <pc:sldMk cId="2525733500" sldId="1339"/>
        </pc:sldMkLst>
        <pc:spChg chg="mod">
          <ac:chgData name="Lopez, Phylroy (he, him | il, lui)" userId="7aa550f8-5791-4428-bdcb-4c37321fe484" providerId="ADAL" clId="{17D5E6A7-1D50-45BA-8F65-4212D01CEDB7}" dt="2025-11-13T16:41:53.306" v="791" actId="20577"/>
          <ac:spMkLst>
            <pc:docMk/>
            <pc:sldMk cId="2525733500" sldId="1339"/>
            <ac:spMk id="3" creationId="{20ABC109-CA54-6766-1A3A-A6CF3AC15778}"/>
          </ac:spMkLst>
        </pc:spChg>
      </pc:sldChg>
      <pc:sldChg chg="modSp mod ord">
        <pc:chgData name="Lopez, Phylroy (he, him | il, lui)" userId="7aa550f8-5791-4428-bdcb-4c37321fe484" providerId="ADAL" clId="{17D5E6A7-1D50-45BA-8F65-4212D01CEDB7}" dt="2025-11-13T16:32:16.267" v="779" actId="20577"/>
        <pc:sldMkLst>
          <pc:docMk/>
          <pc:sldMk cId="2627475485" sldId="1342"/>
        </pc:sldMkLst>
        <pc:spChg chg="mod">
          <ac:chgData name="Lopez, Phylroy (he, him | il, lui)" userId="7aa550f8-5791-4428-bdcb-4c37321fe484" providerId="ADAL" clId="{17D5E6A7-1D50-45BA-8F65-4212D01CEDB7}" dt="2025-11-13T15:25:24.173" v="35" actId="14100"/>
          <ac:spMkLst>
            <pc:docMk/>
            <pc:sldMk cId="2627475485" sldId="1342"/>
            <ac:spMk id="2" creationId="{979EF741-FD7E-D4E9-49CA-0895E9E3ECB3}"/>
          </ac:spMkLst>
        </pc:spChg>
        <pc:spChg chg="mod">
          <ac:chgData name="Lopez, Phylroy (he, him | il, lui)" userId="7aa550f8-5791-4428-bdcb-4c37321fe484" providerId="ADAL" clId="{17D5E6A7-1D50-45BA-8F65-4212D01CEDB7}" dt="2025-11-13T16:32:16.267" v="779" actId="20577"/>
          <ac:spMkLst>
            <pc:docMk/>
            <pc:sldMk cId="2627475485" sldId="1342"/>
            <ac:spMk id="9" creationId="{C756C7D9-88C9-6577-37FF-F4F02DB62AE3}"/>
          </ac:spMkLst>
        </pc:spChg>
      </pc:sldChg>
      <pc:sldChg chg="modSp mod">
        <pc:chgData name="Lopez, Phylroy (he, him | il, lui)" userId="7aa550f8-5791-4428-bdcb-4c37321fe484" providerId="ADAL" clId="{17D5E6A7-1D50-45BA-8F65-4212D01CEDB7}" dt="2025-11-13T20:27:35.865" v="1156" actId="20577"/>
        <pc:sldMkLst>
          <pc:docMk/>
          <pc:sldMk cId="703888831" sldId="1344"/>
        </pc:sldMkLst>
        <pc:spChg chg="mod">
          <ac:chgData name="Lopez, Phylroy (he, him | il, lui)" userId="7aa550f8-5791-4428-bdcb-4c37321fe484" providerId="ADAL" clId="{17D5E6A7-1D50-45BA-8F65-4212D01CEDB7}" dt="2025-11-13T20:27:35.865" v="1156" actId="20577"/>
          <ac:spMkLst>
            <pc:docMk/>
            <pc:sldMk cId="703888831" sldId="1344"/>
            <ac:spMk id="3" creationId="{58FB217E-F504-2807-8232-1D55E53FF647}"/>
          </ac:spMkLst>
        </pc:spChg>
      </pc:sldChg>
      <pc:sldChg chg="ord">
        <pc:chgData name="Lopez, Phylroy (he, him | il, lui)" userId="7aa550f8-5791-4428-bdcb-4c37321fe484" providerId="ADAL" clId="{17D5E6A7-1D50-45BA-8F65-4212D01CEDB7}" dt="2025-11-13T20:49:14.780" v="1162"/>
        <pc:sldMkLst>
          <pc:docMk/>
          <pc:sldMk cId="4252649607" sldId="1346"/>
        </pc:sldMkLst>
      </pc:sldChg>
      <pc:sldChg chg="modSp mod">
        <pc:chgData name="Lopez, Phylroy (he, him | il, lui)" userId="7aa550f8-5791-4428-bdcb-4c37321fe484" providerId="ADAL" clId="{17D5E6A7-1D50-45BA-8F65-4212D01CEDB7}" dt="2025-11-13T20:26:20.100" v="1001" actId="20577"/>
        <pc:sldMkLst>
          <pc:docMk/>
          <pc:sldMk cId="4162887759" sldId="1349"/>
        </pc:sldMkLst>
        <pc:spChg chg="mod">
          <ac:chgData name="Lopez, Phylroy (he, him | il, lui)" userId="7aa550f8-5791-4428-bdcb-4c37321fe484" providerId="ADAL" clId="{17D5E6A7-1D50-45BA-8F65-4212D01CEDB7}" dt="2025-11-13T20:26:20.100" v="1001" actId="20577"/>
          <ac:spMkLst>
            <pc:docMk/>
            <pc:sldMk cId="4162887759" sldId="1349"/>
            <ac:spMk id="4" creationId="{C8E39C46-0D8E-BE70-A491-19137B86DE2D}"/>
          </ac:spMkLst>
        </pc:spChg>
      </pc:sldChg>
      <pc:sldChg chg="modSp mod">
        <pc:chgData name="Lopez, Phylroy (he, him | il, lui)" userId="7aa550f8-5791-4428-bdcb-4c37321fe484" providerId="ADAL" clId="{17D5E6A7-1D50-45BA-8F65-4212D01CEDB7}" dt="2025-11-13T15:55:37.986" v="96" actId="20577"/>
        <pc:sldMkLst>
          <pc:docMk/>
          <pc:sldMk cId="1875161217" sldId="4856"/>
        </pc:sldMkLst>
        <pc:spChg chg="mod">
          <ac:chgData name="Lopez, Phylroy (he, him | il, lui)" userId="7aa550f8-5791-4428-bdcb-4c37321fe484" providerId="ADAL" clId="{17D5E6A7-1D50-45BA-8F65-4212D01CEDB7}" dt="2025-11-13T15:55:37.986" v="96" actId="20577"/>
          <ac:spMkLst>
            <pc:docMk/>
            <pc:sldMk cId="1875161217" sldId="4856"/>
            <ac:spMk id="6" creationId="{0EB65D54-37C3-0D2B-D750-896943EA6D8B}"/>
          </ac:spMkLst>
        </pc:spChg>
      </pc:sldChg>
      <pc:sldChg chg="ord">
        <pc:chgData name="Lopez, Phylroy (he, him | il, lui)" userId="7aa550f8-5791-4428-bdcb-4c37321fe484" providerId="ADAL" clId="{17D5E6A7-1D50-45BA-8F65-4212D01CEDB7}" dt="2025-11-13T16:22:44.253" v="444"/>
        <pc:sldMkLst>
          <pc:docMk/>
          <pc:sldMk cId="2657274377" sldId="4857"/>
        </pc:sldMkLst>
      </pc:sldChg>
      <pc:sldChg chg="modSp add del mod">
        <pc:chgData name="Lopez, Phylroy (he, him | il, lui)" userId="7aa550f8-5791-4428-bdcb-4c37321fe484" providerId="ADAL" clId="{17D5E6A7-1D50-45BA-8F65-4212D01CEDB7}" dt="2025-11-13T20:49:49.152" v="1163" actId="207"/>
        <pc:sldMkLst>
          <pc:docMk/>
          <pc:sldMk cId="0" sldId="4858"/>
        </pc:sldMkLst>
        <pc:spChg chg="mod">
          <ac:chgData name="Lopez, Phylroy (he, him | il, lui)" userId="7aa550f8-5791-4428-bdcb-4c37321fe484" providerId="ADAL" clId="{17D5E6A7-1D50-45BA-8F65-4212D01CEDB7}" dt="2025-11-13T20:49:03.181" v="1160" actId="20577"/>
          <ac:spMkLst>
            <pc:docMk/>
            <pc:sldMk cId="0" sldId="4858"/>
            <ac:spMk id="91" creationId="{E868649F-E628-CB80-78FA-3B6C556F8D9A}"/>
          </ac:spMkLst>
        </pc:spChg>
        <pc:graphicFrameChg chg="modGraphic">
          <ac:chgData name="Lopez, Phylroy (he, him | il, lui)" userId="7aa550f8-5791-4428-bdcb-4c37321fe484" providerId="ADAL" clId="{17D5E6A7-1D50-45BA-8F65-4212D01CEDB7}" dt="2025-11-13T20:49:49.152" v="1163" actId="207"/>
          <ac:graphicFrameMkLst>
            <pc:docMk/>
            <pc:sldMk cId="0" sldId="4858"/>
            <ac:graphicFrameMk id="13" creationId="{0961B911-8386-9426-1A57-65239F5CD62E}"/>
          </ac:graphicFrameMkLst>
        </pc:graphicFrameChg>
      </pc:sldChg>
      <pc:sldChg chg="addSp delSp modSp new del mod modClrScheme chgLayout">
        <pc:chgData name="Lopez, Phylroy (he, him | il, lui)" userId="7aa550f8-5791-4428-bdcb-4c37321fe484" providerId="ADAL" clId="{17D5E6A7-1D50-45BA-8F65-4212D01CEDB7}" dt="2025-11-13T16:49:48.012" v="933" actId="47"/>
        <pc:sldMkLst>
          <pc:docMk/>
          <pc:sldMk cId="330342643" sldId="4858"/>
        </pc:sldMkLst>
        <pc:spChg chg="del">
          <ac:chgData name="Lopez, Phylroy (he, him | il, lui)" userId="7aa550f8-5791-4428-bdcb-4c37321fe484" providerId="ADAL" clId="{17D5E6A7-1D50-45BA-8F65-4212D01CEDB7}" dt="2025-11-13T15:42:33.064" v="39" actId="700"/>
          <ac:spMkLst>
            <pc:docMk/>
            <pc:sldMk cId="330342643" sldId="4858"/>
            <ac:spMk id="2" creationId="{2A541BF7-8B5A-7D27-1718-40DF36BBBD63}"/>
          </ac:spMkLst>
        </pc:spChg>
        <pc:spChg chg="del">
          <ac:chgData name="Lopez, Phylroy (he, him | il, lui)" userId="7aa550f8-5791-4428-bdcb-4c37321fe484" providerId="ADAL" clId="{17D5E6A7-1D50-45BA-8F65-4212D01CEDB7}" dt="2025-11-13T15:42:33.064" v="39" actId="700"/>
          <ac:spMkLst>
            <pc:docMk/>
            <pc:sldMk cId="330342643" sldId="4858"/>
            <ac:spMk id="3" creationId="{FCAA6513-2F3B-0F77-A7FD-782645795A3B}"/>
          </ac:spMkLst>
        </pc:spChg>
        <pc:picChg chg="add del mod">
          <ac:chgData name="Lopez, Phylroy (he, him | il, lui)" userId="7aa550f8-5791-4428-bdcb-4c37321fe484" providerId="ADAL" clId="{17D5E6A7-1D50-45BA-8F65-4212D01CEDB7}" dt="2025-11-13T15:48:54.383" v="45" actId="478"/>
          <ac:picMkLst>
            <pc:docMk/>
            <pc:sldMk cId="330342643" sldId="4858"/>
            <ac:picMk id="5" creationId="{BEDEFDC0-E9F1-9DF2-7EE1-4D9F3C6E6FBC}"/>
          </ac:picMkLst>
        </pc:picChg>
        <pc:picChg chg="add del mod">
          <ac:chgData name="Lopez, Phylroy (he, him | il, lui)" userId="7aa550f8-5791-4428-bdcb-4c37321fe484" providerId="ADAL" clId="{17D5E6A7-1D50-45BA-8F65-4212D01CEDB7}" dt="2025-11-13T15:49:12.051" v="49" actId="478"/>
          <ac:picMkLst>
            <pc:docMk/>
            <pc:sldMk cId="330342643" sldId="4858"/>
            <ac:picMk id="7" creationId="{11E84AB6-554E-E0F5-61B1-8128B0765444}"/>
          </ac:picMkLst>
        </pc:picChg>
        <pc:picChg chg="add del">
          <ac:chgData name="Lopez, Phylroy (he, him | il, lui)" userId="7aa550f8-5791-4428-bdcb-4c37321fe484" providerId="ADAL" clId="{17D5E6A7-1D50-45BA-8F65-4212D01CEDB7}" dt="2025-11-13T15:53:14.555" v="51" actId="478"/>
          <ac:picMkLst>
            <pc:docMk/>
            <pc:sldMk cId="330342643" sldId="4858"/>
            <ac:picMk id="9" creationId="{D2003555-E4FB-28CE-7DC8-84ACFADFE502}"/>
          </ac:picMkLst>
        </pc:picChg>
        <pc:picChg chg="add del mod">
          <ac:chgData name="Lopez, Phylroy (he, him | il, lui)" userId="7aa550f8-5791-4428-bdcb-4c37321fe484" providerId="ADAL" clId="{17D5E6A7-1D50-45BA-8F65-4212D01CEDB7}" dt="2025-11-13T15:53:51.201" v="55" actId="478"/>
          <ac:picMkLst>
            <pc:docMk/>
            <pc:sldMk cId="330342643" sldId="4858"/>
            <ac:picMk id="11" creationId="{A02DC593-F8AA-60E3-6736-5EB579F61A49}"/>
          </ac:picMkLst>
        </pc:picChg>
        <pc:picChg chg="add del">
          <ac:chgData name="Lopez, Phylroy (he, him | il, lui)" userId="7aa550f8-5791-4428-bdcb-4c37321fe484" providerId="ADAL" clId="{17D5E6A7-1D50-45BA-8F65-4212D01CEDB7}" dt="2025-11-13T16:08:12.837" v="429" actId="22"/>
          <ac:picMkLst>
            <pc:docMk/>
            <pc:sldMk cId="330342643" sldId="4858"/>
            <ac:picMk id="13" creationId="{ED5FE506-BFC6-7FF5-D591-D7AC45C25638}"/>
          </ac:picMkLst>
        </pc:picChg>
      </pc:sldChg>
      <pc:sldChg chg="delSp new del mod">
        <pc:chgData name="Lopez, Phylroy (he, him | il, lui)" userId="7aa550f8-5791-4428-bdcb-4c37321fe484" providerId="ADAL" clId="{17D5E6A7-1D50-45BA-8F65-4212D01CEDB7}" dt="2025-11-13T20:22:34.815" v="939" actId="47"/>
        <pc:sldMkLst>
          <pc:docMk/>
          <pc:sldMk cId="386666024" sldId="4858"/>
        </pc:sldMkLst>
        <pc:spChg chg="del">
          <ac:chgData name="Lopez, Phylroy (he, him | il, lui)" userId="7aa550f8-5791-4428-bdcb-4c37321fe484" providerId="ADAL" clId="{17D5E6A7-1D50-45BA-8F65-4212D01CEDB7}" dt="2025-11-13T16:53:33.111" v="937" actId="478"/>
          <ac:spMkLst>
            <pc:docMk/>
            <pc:sldMk cId="386666024" sldId="4858"/>
            <ac:spMk id="2" creationId="{66030C89-511D-6656-DA7C-B6D467F8BE3A}"/>
          </ac:spMkLst>
        </pc:spChg>
        <pc:spChg chg="del">
          <ac:chgData name="Lopez, Phylroy (he, him | il, lui)" userId="7aa550f8-5791-4428-bdcb-4c37321fe484" providerId="ADAL" clId="{17D5E6A7-1D50-45BA-8F65-4212D01CEDB7}" dt="2025-11-13T16:53:36.388" v="938" actId="478"/>
          <ac:spMkLst>
            <pc:docMk/>
            <pc:sldMk cId="386666024" sldId="4858"/>
            <ac:spMk id="3" creationId="{EC04EEFD-155C-C325-6FF5-22DE3FD947C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0B1EC-5226-4C3B-9EA8-DC62763F9CC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447B7847-F82C-48A1-996B-77327F532CBE}">
      <dgm:prSet phldrT="[Text]" phldr="0"/>
      <dgm:spPr>
        <a:solidFill>
          <a:srgbClr val="00B050"/>
        </a:solidFill>
      </dgm:spPr>
      <dgm:t>
        <a:bodyPr/>
        <a:lstStyle/>
        <a:p>
          <a:r>
            <a:rPr lang="en-CA" b="1"/>
            <a:t>HVAC Agent</a:t>
          </a:r>
        </a:p>
      </dgm:t>
    </dgm:pt>
    <dgm:pt modelId="{4E0D8430-D4FC-44EC-873D-1D64E4550D0F}" type="parTrans" cxnId="{EC3FA6BF-01A7-4302-A912-DE64DB85EB32}">
      <dgm:prSet/>
      <dgm:spPr/>
      <dgm:t>
        <a:bodyPr/>
        <a:lstStyle/>
        <a:p>
          <a:endParaRPr lang="en-CA"/>
        </a:p>
      </dgm:t>
    </dgm:pt>
    <dgm:pt modelId="{6B0BA6D1-7AA7-41B0-ADEC-481507B2AAEB}" type="sibTrans" cxnId="{EC3FA6BF-01A7-4302-A912-DE64DB85EB32}">
      <dgm:prSet/>
      <dgm:spPr/>
      <dgm:t>
        <a:bodyPr/>
        <a:lstStyle/>
        <a:p>
          <a:endParaRPr lang="en-CA"/>
        </a:p>
      </dgm:t>
    </dgm:pt>
    <dgm:pt modelId="{78F5A51D-0BF4-40A0-8DBA-34B7378BE99F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System Sizing, Equip Selection / templates</a:t>
          </a:r>
        </a:p>
      </dgm:t>
    </dgm:pt>
    <dgm:pt modelId="{625D8271-9E29-4804-A48E-9A481DAD974F}" type="parTrans" cxnId="{2A9096D8-CECF-4155-B89D-58E4ED146A87}">
      <dgm:prSet/>
      <dgm:spPr/>
      <dgm:t>
        <a:bodyPr/>
        <a:lstStyle/>
        <a:p>
          <a:endParaRPr lang="en-CA"/>
        </a:p>
      </dgm:t>
    </dgm:pt>
    <dgm:pt modelId="{AC69E555-D8FF-44DE-AD6D-2E187635D948}" type="sibTrans" cxnId="{2A9096D8-CECF-4155-B89D-58E4ED146A87}">
      <dgm:prSet/>
      <dgm:spPr/>
      <dgm:t>
        <a:bodyPr/>
        <a:lstStyle/>
        <a:p>
          <a:endParaRPr lang="en-CA"/>
        </a:p>
      </dgm:t>
    </dgm:pt>
    <dgm:pt modelId="{080427BD-0CBB-47BB-8B03-9DDBF557C96D}">
      <dgm:prSet phldrT="[Text]" phldr="0"/>
      <dgm:spPr/>
      <dgm:t>
        <a:bodyPr/>
        <a:lstStyle/>
        <a:p>
          <a:r>
            <a:rPr lang="en-CA" b="1"/>
            <a:t>Envelope Agent</a:t>
          </a:r>
        </a:p>
      </dgm:t>
    </dgm:pt>
    <dgm:pt modelId="{8AD646A4-3889-474D-BDE9-20DDFF36516C}" type="parTrans" cxnId="{948A0920-3826-4B4B-AD05-E6239F9AA638}">
      <dgm:prSet/>
      <dgm:spPr/>
      <dgm:t>
        <a:bodyPr/>
        <a:lstStyle/>
        <a:p>
          <a:endParaRPr lang="en-CA"/>
        </a:p>
      </dgm:t>
    </dgm:pt>
    <dgm:pt modelId="{D56E905E-200B-46B5-B138-4CF23BC595C2}" type="sibTrans" cxnId="{948A0920-3826-4B4B-AD05-E6239F9AA638}">
      <dgm:prSet/>
      <dgm:spPr/>
      <dgm:t>
        <a:bodyPr/>
        <a:lstStyle/>
        <a:p>
          <a:endParaRPr lang="en-CA"/>
        </a:p>
      </dgm:t>
    </dgm:pt>
    <dgm:pt modelId="{F03C78E0-11DE-4018-81C4-320D8B69BF0C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Insulation, Windows, Constructions, air-tightness</a:t>
          </a:r>
        </a:p>
      </dgm:t>
    </dgm:pt>
    <dgm:pt modelId="{A766EB90-E0DE-498D-89C1-68883B37DF96}" type="parTrans" cxnId="{F856DE08-C46C-4234-922B-D23BB8632B4F}">
      <dgm:prSet/>
      <dgm:spPr/>
      <dgm:t>
        <a:bodyPr/>
        <a:lstStyle/>
        <a:p>
          <a:endParaRPr lang="en-CA"/>
        </a:p>
      </dgm:t>
    </dgm:pt>
    <dgm:pt modelId="{E38D4DCF-1D73-44D2-9740-29C1C5745241}" type="sibTrans" cxnId="{F856DE08-C46C-4234-922B-D23BB8632B4F}">
      <dgm:prSet/>
      <dgm:spPr/>
      <dgm:t>
        <a:bodyPr/>
        <a:lstStyle/>
        <a:p>
          <a:endParaRPr lang="en-CA"/>
        </a:p>
      </dgm:t>
    </dgm:pt>
    <dgm:pt modelId="{43CD8B75-0EB1-4B5D-AACB-ED9663FF7DB2}">
      <dgm:prSet phldrT="[Text]" phldr="0"/>
      <dgm:spPr>
        <a:solidFill>
          <a:schemeClr val="accent4"/>
        </a:solidFill>
      </dgm:spPr>
      <dgm:t>
        <a:bodyPr/>
        <a:lstStyle/>
        <a:p>
          <a:r>
            <a:rPr lang="en-CA" b="1"/>
            <a:t>Weather Agent</a:t>
          </a:r>
        </a:p>
      </dgm:t>
    </dgm:pt>
    <dgm:pt modelId="{FB23EDE5-697E-42A0-8E68-6F6129981C9A}" type="parTrans" cxnId="{3679F9DE-0A0C-4489-934A-FE74A5F36125}">
      <dgm:prSet/>
      <dgm:spPr/>
      <dgm:t>
        <a:bodyPr/>
        <a:lstStyle/>
        <a:p>
          <a:endParaRPr lang="en-CA"/>
        </a:p>
      </dgm:t>
    </dgm:pt>
    <dgm:pt modelId="{F20D7379-EE49-49EE-973A-2C64FB2A98E0}" type="sibTrans" cxnId="{3679F9DE-0A0C-4489-934A-FE74A5F36125}">
      <dgm:prSet/>
      <dgm:spPr/>
      <dgm:t>
        <a:bodyPr/>
        <a:lstStyle/>
        <a:p>
          <a:endParaRPr lang="en-CA"/>
        </a:p>
      </dgm:t>
    </dgm:pt>
    <dgm:pt modelId="{804580EA-1C06-46F5-8231-9F0AFA99A5B4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Databases, Average, Future, Extreme</a:t>
          </a:r>
        </a:p>
      </dgm:t>
    </dgm:pt>
    <dgm:pt modelId="{B6F6B20C-0376-42E0-B15C-CC46AA9AF17A}" type="parTrans" cxnId="{D68C49B6-E6A4-46A7-926A-EF5C769B7EF6}">
      <dgm:prSet/>
      <dgm:spPr/>
      <dgm:t>
        <a:bodyPr/>
        <a:lstStyle/>
        <a:p>
          <a:endParaRPr lang="en-CA"/>
        </a:p>
      </dgm:t>
    </dgm:pt>
    <dgm:pt modelId="{E20A34FC-3830-4506-8110-8EEADDC7DE69}" type="sibTrans" cxnId="{D68C49B6-E6A4-46A7-926A-EF5C769B7EF6}">
      <dgm:prSet/>
      <dgm:spPr/>
      <dgm:t>
        <a:bodyPr/>
        <a:lstStyle/>
        <a:p>
          <a:endParaRPr lang="en-CA"/>
        </a:p>
      </dgm:t>
    </dgm:pt>
    <dgm:pt modelId="{21D1F1F0-1427-4ABC-A998-B6FFB152350B}">
      <dgm:prSet phldrT="[Text]" phldr="0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CA" b="1"/>
            <a:t>Costing Agent</a:t>
          </a:r>
        </a:p>
      </dgm:t>
    </dgm:pt>
    <dgm:pt modelId="{271B8A89-DA70-4992-AF33-D91553D4DABC}" type="parTrans" cxnId="{2B72B986-89F5-41AC-9D94-EDB9F857FC46}">
      <dgm:prSet/>
      <dgm:spPr/>
      <dgm:t>
        <a:bodyPr/>
        <a:lstStyle/>
        <a:p>
          <a:endParaRPr lang="en-CA"/>
        </a:p>
      </dgm:t>
    </dgm:pt>
    <dgm:pt modelId="{3D10DB48-C1A4-4D48-849C-D6C2472401A9}" type="sibTrans" cxnId="{2B72B986-89F5-41AC-9D94-EDB9F857FC46}">
      <dgm:prSet/>
      <dgm:spPr/>
      <dgm:t>
        <a:bodyPr/>
        <a:lstStyle/>
        <a:p>
          <a:endParaRPr lang="en-CA"/>
        </a:p>
      </dgm:t>
    </dgm:pt>
    <dgm:pt modelId="{DADC6EF4-BD93-45B3-8ED0-05D5C4DA5EDA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Utility, Capital, Labour &amp; Carbon Databases</a:t>
          </a:r>
        </a:p>
      </dgm:t>
    </dgm:pt>
    <dgm:pt modelId="{F4CCDD7B-411C-4E89-BA16-5805863C63C8}" type="parTrans" cxnId="{4CD73F2B-C1BB-494B-9571-29C9DF906396}">
      <dgm:prSet/>
      <dgm:spPr/>
      <dgm:t>
        <a:bodyPr/>
        <a:lstStyle/>
        <a:p>
          <a:endParaRPr lang="en-CA"/>
        </a:p>
      </dgm:t>
    </dgm:pt>
    <dgm:pt modelId="{B211BE49-5ED5-4A6E-88A9-B1525EF6D74C}" type="sibTrans" cxnId="{4CD73F2B-C1BB-494B-9571-29C9DF906396}">
      <dgm:prSet/>
      <dgm:spPr/>
      <dgm:t>
        <a:bodyPr/>
        <a:lstStyle/>
        <a:p>
          <a:endParaRPr lang="en-CA"/>
        </a:p>
      </dgm:t>
    </dgm:pt>
    <dgm:pt modelId="{1AB34EF8-F565-4877-867E-528CE3ABD16C}">
      <dgm:prSet phldrT="[Text]" phldr="0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CA" b="1"/>
            <a:t>Building Stock Agent</a:t>
          </a:r>
        </a:p>
      </dgm:t>
    </dgm:pt>
    <dgm:pt modelId="{68B2D4AE-84C2-41CE-9FEE-48DD13E8AFAF}" type="parTrans" cxnId="{1054221F-DAC0-498A-AE38-A459762A8CF6}">
      <dgm:prSet/>
      <dgm:spPr/>
      <dgm:t>
        <a:bodyPr/>
        <a:lstStyle/>
        <a:p>
          <a:endParaRPr lang="en-CA"/>
        </a:p>
      </dgm:t>
    </dgm:pt>
    <dgm:pt modelId="{FA555C5B-6DBA-456F-924A-84435B2A987B}" type="sibTrans" cxnId="{1054221F-DAC0-498A-AE38-A459762A8CF6}">
      <dgm:prSet/>
      <dgm:spPr/>
      <dgm:t>
        <a:bodyPr/>
        <a:lstStyle/>
        <a:p>
          <a:endParaRPr lang="en-CA"/>
        </a:p>
      </dgm:t>
    </dgm:pt>
    <dgm:pt modelId="{BEADE4DC-E8E8-4170-8918-AA79331B3595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NREL Comstock, EPA PM, SCIEU, </a:t>
          </a:r>
          <a:r>
            <a:rPr lang="en-CA" err="1"/>
            <a:t>Energuide</a:t>
          </a:r>
          <a:endParaRPr lang="en-CA"/>
        </a:p>
      </dgm:t>
    </dgm:pt>
    <dgm:pt modelId="{45B0837F-A92F-4C6E-B95F-D7D2111EF9CC}" type="parTrans" cxnId="{DC3B598E-5583-44E9-AC82-089E7C7214D9}">
      <dgm:prSet/>
      <dgm:spPr/>
      <dgm:t>
        <a:bodyPr/>
        <a:lstStyle/>
        <a:p>
          <a:endParaRPr lang="en-CA"/>
        </a:p>
      </dgm:t>
    </dgm:pt>
    <dgm:pt modelId="{60DD6863-2174-4823-8015-B9165D0C9CF8}" type="sibTrans" cxnId="{DC3B598E-5583-44E9-AC82-089E7C7214D9}">
      <dgm:prSet/>
      <dgm:spPr/>
      <dgm:t>
        <a:bodyPr/>
        <a:lstStyle/>
        <a:p>
          <a:endParaRPr lang="en-CA"/>
        </a:p>
      </dgm:t>
    </dgm:pt>
    <dgm:pt modelId="{7E862D3D-ECE4-44E7-9F19-444C49B4E440}">
      <dgm:prSet phldrT="[Text]" phldr="0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CA" b="1"/>
            <a:t>Analysis Agent</a:t>
          </a:r>
        </a:p>
      </dgm:t>
    </dgm:pt>
    <dgm:pt modelId="{248041FE-6B31-457B-8015-29D3C754E387}" type="parTrans" cxnId="{703F3036-0287-4CCB-BA2B-D056B9F0AA36}">
      <dgm:prSet/>
      <dgm:spPr/>
      <dgm:t>
        <a:bodyPr/>
        <a:lstStyle/>
        <a:p>
          <a:endParaRPr lang="en-CA"/>
        </a:p>
      </dgm:t>
    </dgm:pt>
    <dgm:pt modelId="{053ADA80-97AA-448F-BFB8-8C86824309FE}" type="sibTrans" cxnId="{703F3036-0287-4CCB-BA2B-D056B9F0AA36}">
      <dgm:prSet/>
      <dgm:spPr/>
      <dgm:t>
        <a:bodyPr/>
        <a:lstStyle/>
        <a:p>
          <a:endParaRPr lang="en-CA"/>
        </a:p>
      </dgm:t>
    </dgm:pt>
    <dgm:pt modelId="{2C0F2D52-42B8-4210-B3F6-C89530F0076F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Physics or</a:t>
          </a:r>
          <a:r>
            <a:rPr lang="en-CA" b="1"/>
            <a:t> </a:t>
          </a:r>
          <a:r>
            <a:rPr lang="en-CA" b="1">
              <a:solidFill>
                <a:srgbClr val="FF0000"/>
              </a:solidFill>
            </a:rPr>
            <a:t>ML Surrogates</a:t>
          </a:r>
        </a:p>
      </dgm:t>
    </dgm:pt>
    <dgm:pt modelId="{E47DEE5F-4AC1-4D57-9DA8-E1F20A023124}" type="parTrans" cxnId="{CAD13551-1B03-4C6D-9D7B-D4D7A7F23A2C}">
      <dgm:prSet/>
      <dgm:spPr/>
      <dgm:t>
        <a:bodyPr/>
        <a:lstStyle/>
        <a:p>
          <a:endParaRPr lang="en-CA"/>
        </a:p>
      </dgm:t>
    </dgm:pt>
    <dgm:pt modelId="{781C8031-5F99-4177-92B6-D569CED377A7}" type="sibTrans" cxnId="{CAD13551-1B03-4C6D-9D7B-D4D7A7F23A2C}">
      <dgm:prSet/>
      <dgm:spPr/>
      <dgm:t>
        <a:bodyPr/>
        <a:lstStyle/>
        <a:p>
          <a:endParaRPr lang="en-CA"/>
        </a:p>
      </dgm:t>
    </dgm:pt>
    <dgm:pt modelId="{562253A8-9FC3-46A0-AC22-0CB2F7F70A44}">
      <dgm:prSet phldrT="[Text]" phldr="0"/>
      <dgm:spPr>
        <a:solidFill>
          <a:srgbClr val="E7B425"/>
        </a:solidFill>
      </dgm:spPr>
      <dgm:t>
        <a:bodyPr/>
        <a:lstStyle/>
        <a:p>
          <a:r>
            <a:rPr lang="en-CA" b="1"/>
            <a:t>Building Codes Agent</a:t>
          </a:r>
        </a:p>
      </dgm:t>
    </dgm:pt>
    <dgm:pt modelId="{28E0ACD8-39B8-4A3C-8DD8-9909F7907769}" type="parTrans" cxnId="{E8E12F38-7F88-4424-8592-42D3815E5DB5}">
      <dgm:prSet/>
      <dgm:spPr/>
      <dgm:t>
        <a:bodyPr/>
        <a:lstStyle/>
        <a:p>
          <a:endParaRPr lang="en-CA"/>
        </a:p>
      </dgm:t>
    </dgm:pt>
    <dgm:pt modelId="{848F9A23-ADB5-41EB-A22C-6AE8ABB26AD6}" type="sibTrans" cxnId="{E8E12F38-7F88-4424-8592-42D3815E5DB5}">
      <dgm:prSet/>
      <dgm:spPr/>
      <dgm:t>
        <a:bodyPr/>
        <a:lstStyle/>
        <a:p>
          <a:endParaRPr lang="en-CA"/>
        </a:p>
      </dgm:t>
    </dgm:pt>
    <dgm:pt modelId="{873946FA-004E-4BB9-AFCC-0D1D35B5ADAE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 dirty="0"/>
            <a:t>Codes (NBC / NECB/ A90.1)</a:t>
          </a:r>
        </a:p>
      </dgm:t>
    </dgm:pt>
    <dgm:pt modelId="{8FB93326-FD30-4E77-9694-4A0D5502DDA2}" type="parTrans" cxnId="{921922FF-8CC9-4C2E-8D49-7184975EA36F}">
      <dgm:prSet/>
      <dgm:spPr/>
      <dgm:t>
        <a:bodyPr/>
        <a:lstStyle/>
        <a:p>
          <a:endParaRPr lang="en-CA"/>
        </a:p>
      </dgm:t>
    </dgm:pt>
    <dgm:pt modelId="{FA6AFCBA-7217-4CEA-AE89-523D3E1ACA57}" type="sibTrans" cxnId="{921922FF-8CC9-4C2E-8D49-7184975EA36F}">
      <dgm:prSet/>
      <dgm:spPr/>
      <dgm:t>
        <a:bodyPr/>
        <a:lstStyle/>
        <a:p>
          <a:endParaRPr lang="en-CA"/>
        </a:p>
      </dgm:t>
    </dgm:pt>
    <dgm:pt modelId="{13ECB7E3-968E-4670-B0D7-11397C735BD7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Renewables</a:t>
          </a:r>
        </a:p>
      </dgm:t>
    </dgm:pt>
    <dgm:pt modelId="{E76AACAA-3C4E-45A1-80F6-7EC449DFD0F2}" type="parTrans" cxnId="{6524B549-DC5A-4FCF-A4C1-48AAC548871C}">
      <dgm:prSet/>
      <dgm:spPr/>
      <dgm:t>
        <a:bodyPr/>
        <a:lstStyle/>
        <a:p>
          <a:endParaRPr lang="en-CA"/>
        </a:p>
      </dgm:t>
    </dgm:pt>
    <dgm:pt modelId="{8BA3AA39-4DF8-4DC9-8277-496E80D57673}" type="sibTrans" cxnId="{6524B549-DC5A-4FCF-A4C1-48AAC548871C}">
      <dgm:prSet/>
      <dgm:spPr/>
      <dgm:t>
        <a:bodyPr/>
        <a:lstStyle/>
        <a:p>
          <a:endParaRPr lang="en-CA"/>
        </a:p>
      </dgm:t>
    </dgm:pt>
    <dgm:pt modelId="{1FEFB63E-6DE6-498A-93DF-6C6F561B6940}">
      <dgm:prSet phldrT="[Text]" phldr="0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CA"/>
            <a:t>Results and reporting.</a:t>
          </a:r>
        </a:p>
      </dgm:t>
    </dgm:pt>
    <dgm:pt modelId="{43877019-5099-447D-8421-FA9799882E6A}" type="parTrans" cxnId="{82DBF02A-7142-4E25-A424-6FCE004D3D40}">
      <dgm:prSet/>
      <dgm:spPr/>
      <dgm:t>
        <a:bodyPr/>
        <a:lstStyle/>
        <a:p>
          <a:endParaRPr lang="en-CA"/>
        </a:p>
      </dgm:t>
    </dgm:pt>
    <dgm:pt modelId="{15C1C19B-B024-49C8-82EE-EDF981263894}" type="sibTrans" cxnId="{82DBF02A-7142-4E25-A424-6FCE004D3D40}">
      <dgm:prSet/>
      <dgm:spPr/>
      <dgm:t>
        <a:bodyPr/>
        <a:lstStyle/>
        <a:p>
          <a:endParaRPr lang="en-CA"/>
        </a:p>
      </dgm:t>
    </dgm:pt>
    <dgm:pt modelId="{8BEC6FCA-126C-4D34-B8A7-792223D8CAEE}" type="pres">
      <dgm:prSet presAssocID="{68E0B1EC-5226-4C3B-9EA8-DC62763F9CCA}" presName="Name0" presStyleCnt="0">
        <dgm:presLayoutVars>
          <dgm:dir/>
          <dgm:animLvl val="lvl"/>
          <dgm:resizeHandles val="exact"/>
        </dgm:presLayoutVars>
      </dgm:prSet>
      <dgm:spPr/>
    </dgm:pt>
    <dgm:pt modelId="{80185F65-236D-4626-A030-E2F7F1F913F3}" type="pres">
      <dgm:prSet presAssocID="{447B7847-F82C-48A1-996B-77327F532CBE}" presName="composite" presStyleCnt="0"/>
      <dgm:spPr/>
    </dgm:pt>
    <dgm:pt modelId="{0F2BA183-F84B-472C-93FD-E01C19157661}" type="pres">
      <dgm:prSet presAssocID="{447B7847-F82C-48A1-996B-77327F532CBE}" presName="parTx" presStyleLbl="alignNode1" presStyleIdx="0" presStyleCnt="7">
        <dgm:presLayoutVars>
          <dgm:chMax val="0"/>
          <dgm:chPref val="0"/>
          <dgm:bulletEnabled val="1"/>
        </dgm:presLayoutVars>
      </dgm:prSet>
      <dgm:spPr/>
    </dgm:pt>
    <dgm:pt modelId="{B41999BE-9960-4738-BB99-FBB49A7A716C}" type="pres">
      <dgm:prSet presAssocID="{447B7847-F82C-48A1-996B-77327F532CBE}" presName="desTx" presStyleLbl="alignAccFollowNode1" presStyleIdx="0" presStyleCnt="7">
        <dgm:presLayoutVars>
          <dgm:bulletEnabled val="1"/>
        </dgm:presLayoutVars>
      </dgm:prSet>
      <dgm:spPr/>
    </dgm:pt>
    <dgm:pt modelId="{6472F3FA-9B86-4B44-B459-C5767616F2A3}" type="pres">
      <dgm:prSet presAssocID="{6B0BA6D1-7AA7-41B0-ADEC-481507B2AAEB}" presName="space" presStyleCnt="0"/>
      <dgm:spPr/>
    </dgm:pt>
    <dgm:pt modelId="{A332C0FE-6FD2-48FD-B8FB-90EF4D4B6A6C}" type="pres">
      <dgm:prSet presAssocID="{080427BD-0CBB-47BB-8B03-9DDBF557C96D}" presName="composite" presStyleCnt="0"/>
      <dgm:spPr/>
    </dgm:pt>
    <dgm:pt modelId="{3E63248C-49CF-4F7D-8D44-81944E4DC97B}" type="pres">
      <dgm:prSet presAssocID="{080427BD-0CBB-47BB-8B03-9DDBF557C96D}" presName="parTx" presStyleLbl="alignNode1" presStyleIdx="1" presStyleCnt="7">
        <dgm:presLayoutVars>
          <dgm:chMax val="0"/>
          <dgm:chPref val="0"/>
          <dgm:bulletEnabled val="1"/>
        </dgm:presLayoutVars>
      </dgm:prSet>
      <dgm:spPr/>
    </dgm:pt>
    <dgm:pt modelId="{6F849955-DB2B-43EB-BB6D-2814E752BA76}" type="pres">
      <dgm:prSet presAssocID="{080427BD-0CBB-47BB-8B03-9DDBF557C96D}" presName="desTx" presStyleLbl="alignAccFollowNode1" presStyleIdx="1" presStyleCnt="7">
        <dgm:presLayoutVars>
          <dgm:bulletEnabled val="1"/>
        </dgm:presLayoutVars>
      </dgm:prSet>
      <dgm:spPr/>
    </dgm:pt>
    <dgm:pt modelId="{A82F0F34-B1C7-459B-B880-F8306B7804E8}" type="pres">
      <dgm:prSet presAssocID="{D56E905E-200B-46B5-B138-4CF23BC595C2}" presName="space" presStyleCnt="0"/>
      <dgm:spPr/>
    </dgm:pt>
    <dgm:pt modelId="{2D4E914D-C701-48C0-87FE-AB7B5AD55AA3}" type="pres">
      <dgm:prSet presAssocID="{43CD8B75-0EB1-4B5D-AACB-ED9663FF7DB2}" presName="composite" presStyleCnt="0"/>
      <dgm:spPr/>
    </dgm:pt>
    <dgm:pt modelId="{5F40C7D5-5784-4532-B3D6-2F187C23656B}" type="pres">
      <dgm:prSet presAssocID="{43CD8B75-0EB1-4B5D-AACB-ED9663FF7DB2}" presName="parTx" presStyleLbl="alignNode1" presStyleIdx="2" presStyleCnt="7">
        <dgm:presLayoutVars>
          <dgm:chMax val="0"/>
          <dgm:chPref val="0"/>
          <dgm:bulletEnabled val="1"/>
        </dgm:presLayoutVars>
      </dgm:prSet>
      <dgm:spPr/>
    </dgm:pt>
    <dgm:pt modelId="{F3A77681-CC94-4BE3-8E19-BCF981272DD6}" type="pres">
      <dgm:prSet presAssocID="{43CD8B75-0EB1-4B5D-AACB-ED9663FF7DB2}" presName="desTx" presStyleLbl="alignAccFollowNode1" presStyleIdx="2" presStyleCnt="7">
        <dgm:presLayoutVars>
          <dgm:bulletEnabled val="1"/>
        </dgm:presLayoutVars>
      </dgm:prSet>
      <dgm:spPr/>
    </dgm:pt>
    <dgm:pt modelId="{17D20BF6-0794-4519-83C7-B686D3C96ECC}" type="pres">
      <dgm:prSet presAssocID="{F20D7379-EE49-49EE-973A-2C64FB2A98E0}" presName="space" presStyleCnt="0"/>
      <dgm:spPr/>
    </dgm:pt>
    <dgm:pt modelId="{F8A3D21D-5687-454A-882C-D201C87520F4}" type="pres">
      <dgm:prSet presAssocID="{21D1F1F0-1427-4ABC-A998-B6FFB152350B}" presName="composite" presStyleCnt="0"/>
      <dgm:spPr/>
    </dgm:pt>
    <dgm:pt modelId="{1FF2FC48-D5ED-4BFF-9B16-EF09C607C544}" type="pres">
      <dgm:prSet presAssocID="{21D1F1F0-1427-4ABC-A998-B6FFB152350B}" presName="parTx" presStyleLbl="alignNode1" presStyleIdx="3" presStyleCnt="7">
        <dgm:presLayoutVars>
          <dgm:chMax val="0"/>
          <dgm:chPref val="0"/>
          <dgm:bulletEnabled val="1"/>
        </dgm:presLayoutVars>
      </dgm:prSet>
      <dgm:spPr/>
    </dgm:pt>
    <dgm:pt modelId="{1D9B963E-9EA4-4B3D-BD60-924FBD0635A4}" type="pres">
      <dgm:prSet presAssocID="{21D1F1F0-1427-4ABC-A998-B6FFB152350B}" presName="desTx" presStyleLbl="alignAccFollowNode1" presStyleIdx="3" presStyleCnt="7">
        <dgm:presLayoutVars>
          <dgm:bulletEnabled val="1"/>
        </dgm:presLayoutVars>
      </dgm:prSet>
      <dgm:spPr/>
    </dgm:pt>
    <dgm:pt modelId="{CD76E32B-798B-4726-BBD3-E5406840998C}" type="pres">
      <dgm:prSet presAssocID="{3D10DB48-C1A4-4D48-849C-D6C2472401A9}" presName="space" presStyleCnt="0"/>
      <dgm:spPr/>
    </dgm:pt>
    <dgm:pt modelId="{5466C5B5-23E9-44F8-8D28-E19E1D145D99}" type="pres">
      <dgm:prSet presAssocID="{562253A8-9FC3-46A0-AC22-0CB2F7F70A44}" presName="composite" presStyleCnt="0"/>
      <dgm:spPr/>
    </dgm:pt>
    <dgm:pt modelId="{365F81F1-7EE3-4B9D-AA3A-425D5B179D64}" type="pres">
      <dgm:prSet presAssocID="{562253A8-9FC3-46A0-AC22-0CB2F7F70A44}" presName="parTx" presStyleLbl="alignNode1" presStyleIdx="4" presStyleCnt="7">
        <dgm:presLayoutVars>
          <dgm:chMax val="0"/>
          <dgm:chPref val="0"/>
          <dgm:bulletEnabled val="1"/>
        </dgm:presLayoutVars>
      </dgm:prSet>
      <dgm:spPr/>
    </dgm:pt>
    <dgm:pt modelId="{220FD383-A657-4396-A24C-5A35AFDD7A92}" type="pres">
      <dgm:prSet presAssocID="{562253A8-9FC3-46A0-AC22-0CB2F7F70A44}" presName="desTx" presStyleLbl="alignAccFollowNode1" presStyleIdx="4" presStyleCnt="7">
        <dgm:presLayoutVars>
          <dgm:bulletEnabled val="1"/>
        </dgm:presLayoutVars>
      </dgm:prSet>
      <dgm:spPr/>
    </dgm:pt>
    <dgm:pt modelId="{D7818491-9DE3-4D06-A3FB-D43795D190A2}" type="pres">
      <dgm:prSet presAssocID="{848F9A23-ADB5-41EB-A22C-6AE8ABB26AD6}" presName="space" presStyleCnt="0"/>
      <dgm:spPr/>
    </dgm:pt>
    <dgm:pt modelId="{B9780E39-ACC5-4DD0-9DDB-43AD7551AB92}" type="pres">
      <dgm:prSet presAssocID="{1AB34EF8-F565-4877-867E-528CE3ABD16C}" presName="composite" presStyleCnt="0"/>
      <dgm:spPr/>
    </dgm:pt>
    <dgm:pt modelId="{B7B8BBD7-831B-49A7-ADDB-1D91D3982AA9}" type="pres">
      <dgm:prSet presAssocID="{1AB34EF8-F565-4877-867E-528CE3ABD16C}" presName="parTx" presStyleLbl="alignNode1" presStyleIdx="5" presStyleCnt="7">
        <dgm:presLayoutVars>
          <dgm:chMax val="0"/>
          <dgm:chPref val="0"/>
          <dgm:bulletEnabled val="1"/>
        </dgm:presLayoutVars>
      </dgm:prSet>
      <dgm:spPr/>
    </dgm:pt>
    <dgm:pt modelId="{E0F8B6CB-D89E-47EC-BEA1-F94385B5447D}" type="pres">
      <dgm:prSet presAssocID="{1AB34EF8-F565-4877-867E-528CE3ABD16C}" presName="desTx" presStyleLbl="alignAccFollowNode1" presStyleIdx="5" presStyleCnt="7">
        <dgm:presLayoutVars>
          <dgm:bulletEnabled val="1"/>
        </dgm:presLayoutVars>
      </dgm:prSet>
      <dgm:spPr/>
    </dgm:pt>
    <dgm:pt modelId="{D358310C-E5E6-4722-BCBA-589D02A868DA}" type="pres">
      <dgm:prSet presAssocID="{FA555C5B-6DBA-456F-924A-84435B2A987B}" presName="space" presStyleCnt="0"/>
      <dgm:spPr/>
    </dgm:pt>
    <dgm:pt modelId="{097931AD-3CB7-4E13-A775-A260577E1592}" type="pres">
      <dgm:prSet presAssocID="{7E862D3D-ECE4-44E7-9F19-444C49B4E440}" presName="composite" presStyleCnt="0"/>
      <dgm:spPr/>
    </dgm:pt>
    <dgm:pt modelId="{86FCEA71-9EA0-4A82-BF20-C109DA4AA24D}" type="pres">
      <dgm:prSet presAssocID="{7E862D3D-ECE4-44E7-9F19-444C49B4E440}" presName="parTx" presStyleLbl="alignNode1" presStyleIdx="6" presStyleCnt="7">
        <dgm:presLayoutVars>
          <dgm:chMax val="0"/>
          <dgm:chPref val="0"/>
          <dgm:bulletEnabled val="1"/>
        </dgm:presLayoutVars>
      </dgm:prSet>
      <dgm:spPr/>
    </dgm:pt>
    <dgm:pt modelId="{40457044-1DF0-4A2C-8722-C0D5F38F7E32}" type="pres">
      <dgm:prSet presAssocID="{7E862D3D-ECE4-44E7-9F19-444C49B4E440}" presName="desTx" presStyleLbl="alignAccFollowNode1" presStyleIdx="6" presStyleCnt="7">
        <dgm:presLayoutVars>
          <dgm:bulletEnabled val="1"/>
        </dgm:presLayoutVars>
      </dgm:prSet>
      <dgm:spPr/>
    </dgm:pt>
  </dgm:ptLst>
  <dgm:cxnLst>
    <dgm:cxn modelId="{D26A1C00-EA07-4137-B1A7-FD9F9940ECC2}" type="presOf" srcId="{080427BD-0CBB-47BB-8B03-9DDBF557C96D}" destId="{3E63248C-49CF-4F7D-8D44-81944E4DC97B}" srcOrd="0" destOrd="0" presId="urn:microsoft.com/office/officeart/2005/8/layout/hList1"/>
    <dgm:cxn modelId="{8D8E2807-6159-4FCE-A3DF-2490F7B5DBEC}" type="presOf" srcId="{562253A8-9FC3-46A0-AC22-0CB2F7F70A44}" destId="{365F81F1-7EE3-4B9D-AA3A-425D5B179D64}" srcOrd="0" destOrd="0" presId="urn:microsoft.com/office/officeart/2005/8/layout/hList1"/>
    <dgm:cxn modelId="{F856DE08-C46C-4234-922B-D23BB8632B4F}" srcId="{080427BD-0CBB-47BB-8B03-9DDBF557C96D}" destId="{F03C78E0-11DE-4018-81C4-320D8B69BF0C}" srcOrd="0" destOrd="0" parTransId="{A766EB90-E0DE-498D-89C1-68883B37DF96}" sibTransId="{E38D4DCF-1D73-44D2-9740-29C1C5745241}"/>
    <dgm:cxn modelId="{2786FE12-64C0-4057-952B-7D8E3EC28ED2}" type="presOf" srcId="{78F5A51D-0BF4-40A0-8DBA-34B7378BE99F}" destId="{B41999BE-9960-4738-BB99-FBB49A7A716C}" srcOrd="0" destOrd="0" presId="urn:microsoft.com/office/officeart/2005/8/layout/hList1"/>
    <dgm:cxn modelId="{1054221F-DAC0-498A-AE38-A459762A8CF6}" srcId="{68E0B1EC-5226-4C3B-9EA8-DC62763F9CCA}" destId="{1AB34EF8-F565-4877-867E-528CE3ABD16C}" srcOrd="5" destOrd="0" parTransId="{68B2D4AE-84C2-41CE-9FEE-48DD13E8AFAF}" sibTransId="{FA555C5B-6DBA-456F-924A-84435B2A987B}"/>
    <dgm:cxn modelId="{948A0920-3826-4B4B-AD05-E6239F9AA638}" srcId="{68E0B1EC-5226-4C3B-9EA8-DC62763F9CCA}" destId="{080427BD-0CBB-47BB-8B03-9DDBF557C96D}" srcOrd="1" destOrd="0" parTransId="{8AD646A4-3889-474D-BDE9-20DDFF36516C}" sibTransId="{D56E905E-200B-46B5-B138-4CF23BC595C2}"/>
    <dgm:cxn modelId="{1BF0FC25-5924-45BE-9F4C-6A8049828295}" type="presOf" srcId="{F03C78E0-11DE-4018-81C4-320D8B69BF0C}" destId="{6F849955-DB2B-43EB-BB6D-2814E752BA76}" srcOrd="0" destOrd="0" presId="urn:microsoft.com/office/officeart/2005/8/layout/hList1"/>
    <dgm:cxn modelId="{82DBF02A-7142-4E25-A424-6FCE004D3D40}" srcId="{7E862D3D-ECE4-44E7-9F19-444C49B4E440}" destId="{1FEFB63E-6DE6-498A-93DF-6C6F561B6940}" srcOrd="1" destOrd="0" parTransId="{43877019-5099-447D-8421-FA9799882E6A}" sibTransId="{15C1C19B-B024-49C8-82EE-EDF981263894}"/>
    <dgm:cxn modelId="{4CD73F2B-C1BB-494B-9571-29C9DF906396}" srcId="{21D1F1F0-1427-4ABC-A998-B6FFB152350B}" destId="{DADC6EF4-BD93-45B3-8ED0-05D5C4DA5EDA}" srcOrd="0" destOrd="0" parTransId="{F4CCDD7B-411C-4E89-BA16-5805863C63C8}" sibTransId="{B211BE49-5ED5-4A6E-88A9-B1525EF6D74C}"/>
    <dgm:cxn modelId="{2F65D52B-A57D-4EE2-BBDD-15C54DEFEF62}" type="presOf" srcId="{1FEFB63E-6DE6-498A-93DF-6C6F561B6940}" destId="{40457044-1DF0-4A2C-8722-C0D5F38F7E32}" srcOrd="0" destOrd="1" presId="urn:microsoft.com/office/officeart/2005/8/layout/hList1"/>
    <dgm:cxn modelId="{96134233-740D-451E-9440-BFE0F79E3B6A}" type="presOf" srcId="{21D1F1F0-1427-4ABC-A998-B6FFB152350B}" destId="{1FF2FC48-D5ED-4BFF-9B16-EF09C607C544}" srcOrd="0" destOrd="0" presId="urn:microsoft.com/office/officeart/2005/8/layout/hList1"/>
    <dgm:cxn modelId="{703F3036-0287-4CCB-BA2B-D056B9F0AA36}" srcId="{68E0B1EC-5226-4C3B-9EA8-DC62763F9CCA}" destId="{7E862D3D-ECE4-44E7-9F19-444C49B4E440}" srcOrd="6" destOrd="0" parTransId="{248041FE-6B31-457B-8015-29D3C754E387}" sibTransId="{053ADA80-97AA-448F-BFB8-8C86824309FE}"/>
    <dgm:cxn modelId="{E8E12F38-7F88-4424-8592-42D3815E5DB5}" srcId="{68E0B1EC-5226-4C3B-9EA8-DC62763F9CCA}" destId="{562253A8-9FC3-46A0-AC22-0CB2F7F70A44}" srcOrd="4" destOrd="0" parTransId="{28E0ACD8-39B8-4A3C-8DD8-9909F7907769}" sibTransId="{848F9A23-ADB5-41EB-A22C-6AE8ABB26AD6}"/>
    <dgm:cxn modelId="{BD9D125B-3532-48B9-82C0-9D1F993DB2ED}" type="presOf" srcId="{43CD8B75-0EB1-4B5D-AACB-ED9663FF7DB2}" destId="{5F40C7D5-5784-4532-B3D6-2F187C23656B}" srcOrd="0" destOrd="0" presId="urn:microsoft.com/office/officeart/2005/8/layout/hList1"/>
    <dgm:cxn modelId="{94F87C48-B75B-4231-B087-4800F00409C6}" type="presOf" srcId="{873946FA-004E-4BB9-AFCC-0D1D35B5ADAE}" destId="{220FD383-A657-4396-A24C-5A35AFDD7A92}" srcOrd="0" destOrd="0" presId="urn:microsoft.com/office/officeart/2005/8/layout/hList1"/>
    <dgm:cxn modelId="{6524B549-DC5A-4FCF-A4C1-48AAC548871C}" srcId="{447B7847-F82C-48A1-996B-77327F532CBE}" destId="{13ECB7E3-968E-4670-B0D7-11397C735BD7}" srcOrd="1" destOrd="0" parTransId="{E76AACAA-3C4E-45A1-80F6-7EC449DFD0F2}" sibTransId="{8BA3AA39-4DF8-4DC9-8277-496E80D57673}"/>
    <dgm:cxn modelId="{9E18B16E-A5FA-4D69-81DA-5EA8E4B9CEC4}" type="presOf" srcId="{2C0F2D52-42B8-4210-B3F6-C89530F0076F}" destId="{40457044-1DF0-4A2C-8722-C0D5F38F7E32}" srcOrd="0" destOrd="0" presId="urn:microsoft.com/office/officeart/2005/8/layout/hList1"/>
    <dgm:cxn modelId="{CAD13551-1B03-4C6D-9D7B-D4D7A7F23A2C}" srcId="{7E862D3D-ECE4-44E7-9F19-444C49B4E440}" destId="{2C0F2D52-42B8-4210-B3F6-C89530F0076F}" srcOrd="0" destOrd="0" parTransId="{E47DEE5F-4AC1-4D57-9DA8-E1F20A023124}" sibTransId="{781C8031-5F99-4177-92B6-D569CED377A7}"/>
    <dgm:cxn modelId="{7E223B53-A308-4779-9CDE-6EA20A562D92}" type="presOf" srcId="{BEADE4DC-E8E8-4170-8918-AA79331B3595}" destId="{E0F8B6CB-D89E-47EC-BEA1-F94385B5447D}" srcOrd="0" destOrd="0" presId="urn:microsoft.com/office/officeart/2005/8/layout/hList1"/>
    <dgm:cxn modelId="{2B72B986-89F5-41AC-9D94-EDB9F857FC46}" srcId="{68E0B1EC-5226-4C3B-9EA8-DC62763F9CCA}" destId="{21D1F1F0-1427-4ABC-A998-B6FFB152350B}" srcOrd="3" destOrd="0" parTransId="{271B8A89-DA70-4992-AF33-D91553D4DABC}" sibTransId="{3D10DB48-C1A4-4D48-849C-D6C2472401A9}"/>
    <dgm:cxn modelId="{DC3B598E-5583-44E9-AC82-089E7C7214D9}" srcId="{1AB34EF8-F565-4877-867E-528CE3ABD16C}" destId="{BEADE4DC-E8E8-4170-8918-AA79331B3595}" srcOrd="0" destOrd="0" parTransId="{45B0837F-A92F-4C6E-B95F-D7D2111EF9CC}" sibTransId="{60DD6863-2174-4823-8015-B9165D0C9CF8}"/>
    <dgm:cxn modelId="{314B6091-B8C6-4A8D-BAF5-FB31BB974110}" type="presOf" srcId="{DADC6EF4-BD93-45B3-8ED0-05D5C4DA5EDA}" destId="{1D9B963E-9EA4-4B3D-BD60-924FBD0635A4}" srcOrd="0" destOrd="0" presId="urn:microsoft.com/office/officeart/2005/8/layout/hList1"/>
    <dgm:cxn modelId="{A45C1D95-86EC-4121-946C-F95BDE71F4CD}" type="presOf" srcId="{447B7847-F82C-48A1-996B-77327F532CBE}" destId="{0F2BA183-F84B-472C-93FD-E01C19157661}" srcOrd="0" destOrd="0" presId="urn:microsoft.com/office/officeart/2005/8/layout/hList1"/>
    <dgm:cxn modelId="{E88A03AE-054F-4C3B-9C6E-B5A62E144151}" type="presOf" srcId="{7E862D3D-ECE4-44E7-9F19-444C49B4E440}" destId="{86FCEA71-9EA0-4A82-BF20-C109DA4AA24D}" srcOrd="0" destOrd="0" presId="urn:microsoft.com/office/officeart/2005/8/layout/hList1"/>
    <dgm:cxn modelId="{D68C49B6-E6A4-46A7-926A-EF5C769B7EF6}" srcId="{43CD8B75-0EB1-4B5D-AACB-ED9663FF7DB2}" destId="{804580EA-1C06-46F5-8231-9F0AFA99A5B4}" srcOrd="0" destOrd="0" parTransId="{B6F6B20C-0376-42E0-B15C-CC46AA9AF17A}" sibTransId="{E20A34FC-3830-4506-8110-8EEADDC7DE69}"/>
    <dgm:cxn modelId="{EC3FA6BF-01A7-4302-A912-DE64DB85EB32}" srcId="{68E0B1EC-5226-4C3B-9EA8-DC62763F9CCA}" destId="{447B7847-F82C-48A1-996B-77327F532CBE}" srcOrd="0" destOrd="0" parTransId="{4E0D8430-D4FC-44EC-873D-1D64E4550D0F}" sibTransId="{6B0BA6D1-7AA7-41B0-ADEC-481507B2AAEB}"/>
    <dgm:cxn modelId="{377F33C3-A5D5-420F-AE80-7F9CC3E6A02D}" type="presOf" srcId="{804580EA-1C06-46F5-8231-9F0AFA99A5B4}" destId="{F3A77681-CC94-4BE3-8E19-BCF981272DD6}" srcOrd="0" destOrd="0" presId="urn:microsoft.com/office/officeart/2005/8/layout/hList1"/>
    <dgm:cxn modelId="{7B6445CD-367E-46A1-A262-5ED5FE8D94E3}" type="presOf" srcId="{13ECB7E3-968E-4670-B0D7-11397C735BD7}" destId="{B41999BE-9960-4738-BB99-FBB49A7A716C}" srcOrd="0" destOrd="1" presId="urn:microsoft.com/office/officeart/2005/8/layout/hList1"/>
    <dgm:cxn modelId="{2A9096D8-CECF-4155-B89D-58E4ED146A87}" srcId="{447B7847-F82C-48A1-996B-77327F532CBE}" destId="{78F5A51D-0BF4-40A0-8DBA-34B7378BE99F}" srcOrd="0" destOrd="0" parTransId="{625D8271-9E29-4804-A48E-9A481DAD974F}" sibTransId="{AC69E555-D8FF-44DE-AD6D-2E187635D948}"/>
    <dgm:cxn modelId="{B4D806DA-4283-4DE8-AEBB-D395BF5FA414}" type="presOf" srcId="{68E0B1EC-5226-4C3B-9EA8-DC62763F9CCA}" destId="{8BEC6FCA-126C-4D34-B8A7-792223D8CAEE}" srcOrd="0" destOrd="0" presId="urn:microsoft.com/office/officeart/2005/8/layout/hList1"/>
    <dgm:cxn modelId="{3679F9DE-0A0C-4489-934A-FE74A5F36125}" srcId="{68E0B1EC-5226-4C3B-9EA8-DC62763F9CCA}" destId="{43CD8B75-0EB1-4B5D-AACB-ED9663FF7DB2}" srcOrd="2" destOrd="0" parTransId="{FB23EDE5-697E-42A0-8E68-6F6129981C9A}" sibTransId="{F20D7379-EE49-49EE-973A-2C64FB2A98E0}"/>
    <dgm:cxn modelId="{1E2FB8FA-043F-42EB-86B9-069304544723}" type="presOf" srcId="{1AB34EF8-F565-4877-867E-528CE3ABD16C}" destId="{B7B8BBD7-831B-49A7-ADDB-1D91D3982AA9}" srcOrd="0" destOrd="0" presId="urn:microsoft.com/office/officeart/2005/8/layout/hList1"/>
    <dgm:cxn modelId="{921922FF-8CC9-4C2E-8D49-7184975EA36F}" srcId="{562253A8-9FC3-46A0-AC22-0CB2F7F70A44}" destId="{873946FA-004E-4BB9-AFCC-0D1D35B5ADAE}" srcOrd="0" destOrd="0" parTransId="{8FB93326-FD30-4E77-9694-4A0D5502DDA2}" sibTransId="{FA6AFCBA-7217-4CEA-AE89-523D3E1ACA57}"/>
    <dgm:cxn modelId="{7CC9211F-C058-4E61-8D01-146EEB3EE64D}" type="presParOf" srcId="{8BEC6FCA-126C-4D34-B8A7-792223D8CAEE}" destId="{80185F65-236D-4626-A030-E2F7F1F913F3}" srcOrd="0" destOrd="0" presId="urn:microsoft.com/office/officeart/2005/8/layout/hList1"/>
    <dgm:cxn modelId="{60F688EC-8837-4F48-9FCB-10DDDAFC53BC}" type="presParOf" srcId="{80185F65-236D-4626-A030-E2F7F1F913F3}" destId="{0F2BA183-F84B-472C-93FD-E01C19157661}" srcOrd="0" destOrd="0" presId="urn:microsoft.com/office/officeart/2005/8/layout/hList1"/>
    <dgm:cxn modelId="{BD43A5E0-1392-4768-9EE9-4101EC945F4F}" type="presParOf" srcId="{80185F65-236D-4626-A030-E2F7F1F913F3}" destId="{B41999BE-9960-4738-BB99-FBB49A7A716C}" srcOrd="1" destOrd="0" presId="urn:microsoft.com/office/officeart/2005/8/layout/hList1"/>
    <dgm:cxn modelId="{4F789E08-634F-45C1-B4DC-CE371655C4F8}" type="presParOf" srcId="{8BEC6FCA-126C-4D34-B8A7-792223D8CAEE}" destId="{6472F3FA-9B86-4B44-B459-C5767616F2A3}" srcOrd="1" destOrd="0" presId="urn:microsoft.com/office/officeart/2005/8/layout/hList1"/>
    <dgm:cxn modelId="{A8B640A4-C2C2-44C2-AE2B-DD1BCAF46D13}" type="presParOf" srcId="{8BEC6FCA-126C-4D34-B8A7-792223D8CAEE}" destId="{A332C0FE-6FD2-48FD-B8FB-90EF4D4B6A6C}" srcOrd="2" destOrd="0" presId="urn:microsoft.com/office/officeart/2005/8/layout/hList1"/>
    <dgm:cxn modelId="{AB3C46CF-E69E-431D-8004-F9EDE916EAC6}" type="presParOf" srcId="{A332C0FE-6FD2-48FD-B8FB-90EF4D4B6A6C}" destId="{3E63248C-49CF-4F7D-8D44-81944E4DC97B}" srcOrd="0" destOrd="0" presId="urn:microsoft.com/office/officeart/2005/8/layout/hList1"/>
    <dgm:cxn modelId="{689D063C-B080-4008-90C7-4C807CF93319}" type="presParOf" srcId="{A332C0FE-6FD2-48FD-B8FB-90EF4D4B6A6C}" destId="{6F849955-DB2B-43EB-BB6D-2814E752BA76}" srcOrd="1" destOrd="0" presId="urn:microsoft.com/office/officeart/2005/8/layout/hList1"/>
    <dgm:cxn modelId="{78952E21-432F-44EB-A9D2-FC570E937FA1}" type="presParOf" srcId="{8BEC6FCA-126C-4D34-B8A7-792223D8CAEE}" destId="{A82F0F34-B1C7-459B-B880-F8306B7804E8}" srcOrd="3" destOrd="0" presId="urn:microsoft.com/office/officeart/2005/8/layout/hList1"/>
    <dgm:cxn modelId="{A844FBE4-C956-4590-A26D-8D90DB8A51F8}" type="presParOf" srcId="{8BEC6FCA-126C-4D34-B8A7-792223D8CAEE}" destId="{2D4E914D-C701-48C0-87FE-AB7B5AD55AA3}" srcOrd="4" destOrd="0" presId="urn:microsoft.com/office/officeart/2005/8/layout/hList1"/>
    <dgm:cxn modelId="{105FD933-27E9-4807-AA95-3F0B7DF7C1D4}" type="presParOf" srcId="{2D4E914D-C701-48C0-87FE-AB7B5AD55AA3}" destId="{5F40C7D5-5784-4532-B3D6-2F187C23656B}" srcOrd="0" destOrd="0" presId="urn:microsoft.com/office/officeart/2005/8/layout/hList1"/>
    <dgm:cxn modelId="{9E4CCAE9-CC7B-4B59-B3F5-7DB35E0C6FF5}" type="presParOf" srcId="{2D4E914D-C701-48C0-87FE-AB7B5AD55AA3}" destId="{F3A77681-CC94-4BE3-8E19-BCF981272DD6}" srcOrd="1" destOrd="0" presId="urn:microsoft.com/office/officeart/2005/8/layout/hList1"/>
    <dgm:cxn modelId="{49DBD200-24DF-4702-9EDB-95B19C74CAEC}" type="presParOf" srcId="{8BEC6FCA-126C-4D34-B8A7-792223D8CAEE}" destId="{17D20BF6-0794-4519-83C7-B686D3C96ECC}" srcOrd="5" destOrd="0" presId="urn:microsoft.com/office/officeart/2005/8/layout/hList1"/>
    <dgm:cxn modelId="{F52C3F8D-192E-49EF-B71E-AAADDE504B9C}" type="presParOf" srcId="{8BEC6FCA-126C-4D34-B8A7-792223D8CAEE}" destId="{F8A3D21D-5687-454A-882C-D201C87520F4}" srcOrd="6" destOrd="0" presId="urn:microsoft.com/office/officeart/2005/8/layout/hList1"/>
    <dgm:cxn modelId="{5EDF0173-C5CD-4658-A838-B8EF2FCC0C35}" type="presParOf" srcId="{F8A3D21D-5687-454A-882C-D201C87520F4}" destId="{1FF2FC48-D5ED-4BFF-9B16-EF09C607C544}" srcOrd="0" destOrd="0" presId="urn:microsoft.com/office/officeart/2005/8/layout/hList1"/>
    <dgm:cxn modelId="{FDE5340C-83F5-48B6-8C48-7C86ED088447}" type="presParOf" srcId="{F8A3D21D-5687-454A-882C-D201C87520F4}" destId="{1D9B963E-9EA4-4B3D-BD60-924FBD0635A4}" srcOrd="1" destOrd="0" presId="urn:microsoft.com/office/officeart/2005/8/layout/hList1"/>
    <dgm:cxn modelId="{918942A9-0C59-4AF3-A5E7-F8F62DB5C65E}" type="presParOf" srcId="{8BEC6FCA-126C-4D34-B8A7-792223D8CAEE}" destId="{CD76E32B-798B-4726-BBD3-E5406840998C}" srcOrd="7" destOrd="0" presId="urn:microsoft.com/office/officeart/2005/8/layout/hList1"/>
    <dgm:cxn modelId="{A1D8AABC-48A5-4EC2-9C98-B533F8D0971A}" type="presParOf" srcId="{8BEC6FCA-126C-4D34-B8A7-792223D8CAEE}" destId="{5466C5B5-23E9-44F8-8D28-E19E1D145D99}" srcOrd="8" destOrd="0" presId="urn:microsoft.com/office/officeart/2005/8/layout/hList1"/>
    <dgm:cxn modelId="{DDCAAA2C-76AF-4FB4-B871-F503908C300E}" type="presParOf" srcId="{5466C5B5-23E9-44F8-8D28-E19E1D145D99}" destId="{365F81F1-7EE3-4B9D-AA3A-425D5B179D64}" srcOrd="0" destOrd="0" presId="urn:microsoft.com/office/officeart/2005/8/layout/hList1"/>
    <dgm:cxn modelId="{F6CC388E-BD81-4E8D-81D5-11E38606719F}" type="presParOf" srcId="{5466C5B5-23E9-44F8-8D28-E19E1D145D99}" destId="{220FD383-A657-4396-A24C-5A35AFDD7A92}" srcOrd="1" destOrd="0" presId="urn:microsoft.com/office/officeart/2005/8/layout/hList1"/>
    <dgm:cxn modelId="{40AE69E8-043E-4DAD-8BD9-4E3C81F7751B}" type="presParOf" srcId="{8BEC6FCA-126C-4D34-B8A7-792223D8CAEE}" destId="{D7818491-9DE3-4D06-A3FB-D43795D190A2}" srcOrd="9" destOrd="0" presId="urn:microsoft.com/office/officeart/2005/8/layout/hList1"/>
    <dgm:cxn modelId="{ADB2BD98-955B-4485-BDCA-D41E4EE19178}" type="presParOf" srcId="{8BEC6FCA-126C-4D34-B8A7-792223D8CAEE}" destId="{B9780E39-ACC5-4DD0-9DDB-43AD7551AB92}" srcOrd="10" destOrd="0" presId="urn:microsoft.com/office/officeart/2005/8/layout/hList1"/>
    <dgm:cxn modelId="{A488D280-8D24-41FE-AC3E-1C62103DE438}" type="presParOf" srcId="{B9780E39-ACC5-4DD0-9DDB-43AD7551AB92}" destId="{B7B8BBD7-831B-49A7-ADDB-1D91D3982AA9}" srcOrd="0" destOrd="0" presId="urn:microsoft.com/office/officeart/2005/8/layout/hList1"/>
    <dgm:cxn modelId="{A5B9F0C8-3774-4DE1-AF72-044E1745C448}" type="presParOf" srcId="{B9780E39-ACC5-4DD0-9DDB-43AD7551AB92}" destId="{E0F8B6CB-D89E-47EC-BEA1-F94385B5447D}" srcOrd="1" destOrd="0" presId="urn:microsoft.com/office/officeart/2005/8/layout/hList1"/>
    <dgm:cxn modelId="{9F4F22B8-DCDF-45BD-A02D-1B00C54E1579}" type="presParOf" srcId="{8BEC6FCA-126C-4D34-B8A7-792223D8CAEE}" destId="{D358310C-E5E6-4722-BCBA-589D02A868DA}" srcOrd="11" destOrd="0" presId="urn:microsoft.com/office/officeart/2005/8/layout/hList1"/>
    <dgm:cxn modelId="{2E9C5B09-C84F-4B6B-A738-5DB64449BC5C}" type="presParOf" srcId="{8BEC6FCA-126C-4D34-B8A7-792223D8CAEE}" destId="{097931AD-3CB7-4E13-A775-A260577E1592}" srcOrd="12" destOrd="0" presId="urn:microsoft.com/office/officeart/2005/8/layout/hList1"/>
    <dgm:cxn modelId="{EC2231F2-33CE-42E5-8B8F-78E725E1D08C}" type="presParOf" srcId="{097931AD-3CB7-4E13-A775-A260577E1592}" destId="{86FCEA71-9EA0-4A82-BF20-C109DA4AA24D}" srcOrd="0" destOrd="0" presId="urn:microsoft.com/office/officeart/2005/8/layout/hList1"/>
    <dgm:cxn modelId="{DED1C17B-80BF-4B7B-BC1E-93A200D551BE}" type="presParOf" srcId="{097931AD-3CB7-4E13-A775-A260577E1592}" destId="{40457044-1DF0-4A2C-8722-C0D5F38F7E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BA183-F84B-472C-93FD-E01C19157661}">
      <dsp:nvSpPr>
        <dsp:cNvPr id="0" name=""/>
        <dsp:cNvSpPr/>
      </dsp:nvSpPr>
      <dsp:spPr>
        <a:xfrm>
          <a:off x="3929" y="44101"/>
          <a:ext cx="1165324" cy="435997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HVAC Agent</a:t>
          </a:r>
        </a:p>
      </dsp:txBody>
      <dsp:txXfrm>
        <a:off x="3929" y="44101"/>
        <a:ext cx="1165324" cy="435997"/>
      </dsp:txXfrm>
    </dsp:sp>
    <dsp:sp modelId="{B41999BE-9960-4738-BB99-FBB49A7A716C}">
      <dsp:nvSpPr>
        <dsp:cNvPr id="0" name=""/>
        <dsp:cNvSpPr/>
      </dsp:nvSpPr>
      <dsp:spPr>
        <a:xfrm>
          <a:off x="3929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System Sizing, Equip Selection / templates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Renewables</a:t>
          </a:r>
        </a:p>
      </dsp:txBody>
      <dsp:txXfrm>
        <a:off x="3929" y="480098"/>
        <a:ext cx="1165324" cy="1037610"/>
      </dsp:txXfrm>
    </dsp:sp>
    <dsp:sp modelId="{3E63248C-49CF-4F7D-8D44-81944E4DC97B}">
      <dsp:nvSpPr>
        <dsp:cNvPr id="0" name=""/>
        <dsp:cNvSpPr/>
      </dsp:nvSpPr>
      <dsp:spPr>
        <a:xfrm>
          <a:off x="1332398" y="44101"/>
          <a:ext cx="1165324" cy="435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Envelope Agent</a:t>
          </a:r>
        </a:p>
      </dsp:txBody>
      <dsp:txXfrm>
        <a:off x="1332398" y="44101"/>
        <a:ext cx="1165324" cy="435997"/>
      </dsp:txXfrm>
    </dsp:sp>
    <dsp:sp modelId="{6F849955-DB2B-43EB-BB6D-2814E752BA76}">
      <dsp:nvSpPr>
        <dsp:cNvPr id="0" name=""/>
        <dsp:cNvSpPr/>
      </dsp:nvSpPr>
      <dsp:spPr>
        <a:xfrm>
          <a:off x="1332398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Insulation, Windows, Constructions, air-tightness</a:t>
          </a:r>
        </a:p>
      </dsp:txBody>
      <dsp:txXfrm>
        <a:off x="1332398" y="480098"/>
        <a:ext cx="1165324" cy="1037610"/>
      </dsp:txXfrm>
    </dsp:sp>
    <dsp:sp modelId="{5F40C7D5-5784-4532-B3D6-2F187C23656B}">
      <dsp:nvSpPr>
        <dsp:cNvPr id="0" name=""/>
        <dsp:cNvSpPr/>
      </dsp:nvSpPr>
      <dsp:spPr>
        <a:xfrm>
          <a:off x="2660868" y="44101"/>
          <a:ext cx="1165324" cy="435997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Weather Agent</a:t>
          </a:r>
        </a:p>
      </dsp:txBody>
      <dsp:txXfrm>
        <a:off x="2660868" y="44101"/>
        <a:ext cx="1165324" cy="435997"/>
      </dsp:txXfrm>
    </dsp:sp>
    <dsp:sp modelId="{F3A77681-CC94-4BE3-8E19-BCF981272DD6}">
      <dsp:nvSpPr>
        <dsp:cNvPr id="0" name=""/>
        <dsp:cNvSpPr/>
      </dsp:nvSpPr>
      <dsp:spPr>
        <a:xfrm>
          <a:off x="2660868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Databases, Average, Future, Extreme</a:t>
          </a:r>
        </a:p>
      </dsp:txBody>
      <dsp:txXfrm>
        <a:off x="2660868" y="480098"/>
        <a:ext cx="1165324" cy="1037610"/>
      </dsp:txXfrm>
    </dsp:sp>
    <dsp:sp modelId="{1FF2FC48-D5ED-4BFF-9B16-EF09C607C544}">
      <dsp:nvSpPr>
        <dsp:cNvPr id="0" name=""/>
        <dsp:cNvSpPr/>
      </dsp:nvSpPr>
      <dsp:spPr>
        <a:xfrm>
          <a:off x="3989337" y="44101"/>
          <a:ext cx="1165324" cy="435997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Costing Agent</a:t>
          </a:r>
        </a:p>
      </dsp:txBody>
      <dsp:txXfrm>
        <a:off x="3989337" y="44101"/>
        <a:ext cx="1165324" cy="435997"/>
      </dsp:txXfrm>
    </dsp:sp>
    <dsp:sp modelId="{1D9B963E-9EA4-4B3D-BD60-924FBD0635A4}">
      <dsp:nvSpPr>
        <dsp:cNvPr id="0" name=""/>
        <dsp:cNvSpPr/>
      </dsp:nvSpPr>
      <dsp:spPr>
        <a:xfrm>
          <a:off x="3989337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Utility, Capital, Labour &amp; Carbon Databases</a:t>
          </a:r>
        </a:p>
      </dsp:txBody>
      <dsp:txXfrm>
        <a:off x="3989337" y="480098"/>
        <a:ext cx="1165324" cy="1037610"/>
      </dsp:txXfrm>
    </dsp:sp>
    <dsp:sp modelId="{365F81F1-7EE3-4B9D-AA3A-425D5B179D64}">
      <dsp:nvSpPr>
        <dsp:cNvPr id="0" name=""/>
        <dsp:cNvSpPr/>
      </dsp:nvSpPr>
      <dsp:spPr>
        <a:xfrm>
          <a:off x="5317807" y="44101"/>
          <a:ext cx="1165324" cy="435997"/>
        </a:xfrm>
        <a:prstGeom prst="rect">
          <a:avLst/>
        </a:prstGeom>
        <a:solidFill>
          <a:srgbClr val="E7B425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Building Codes Agent</a:t>
          </a:r>
        </a:p>
      </dsp:txBody>
      <dsp:txXfrm>
        <a:off x="5317807" y="44101"/>
        <a:ext cx="1165324" cy="435997"/>
      </dsp:txXfrm>
    </dsp:sp>
    <dsp:sp modelId="{220FD383-A657-4396-A24C-5A35AFDD7A92}">
      <dsp:nvSpPr>
        <dsp:cNvPr id="0" name=""/>
        <dsp:cNvSpPr/>
      </dsp:nvSpPr>
      <dsp:spPr>
        <a:xfrm>
          <a:off x="5317807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Codes (NBC / NECB/ A90.1)</a:t>
          </a:r>
        </a:p>
      </dsp:txBody>
      <dsp:txXfrm>
        <a:off x="5317807" y="480098"/>
        <a:ext cx="1165324" cy="1037610"/>
      </dsp:txXfrm>
    </dsp:sp>
    <dsp:sp modelId="{B7B8BBD7-831B-49A7-ADDB-1D91D3982AA9}">
      <dsp:nvSpPr>
        <dsp:cNvPr id="0" name=""/>
        <dsp:cNvSpPr/>
      </dsp:nvSpPr>
      <dsp:spPr>
        <a:xfrm>
          <a:off x="6646277" y="44101"/>
          <a:ext cx="1165324" cy="435997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Building Stock Agent</a:t>
          </a:r>
        </a:p>
      </dsp:txBody>
      <dsp:txXfrm>
        <a:off x="6646277" y="44101"/>
        <a:ext cx="1165324" cy="435997"/>
      </dsp:txXfrm>
    </dsp:sp>
    <dsp:sp modelId="{E0F8B6CB-D89E-47EC-BEA1-F94385B5447D}">
      <dsp:nvSpPr>
        <dsp:cNvPr id="0" name=""/>
        <dsp:cNvSpPr/>
      </dsp:nvSpPr>
      <dsp:spPr>
        <a:xfrm>
          <a:off x="6646277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NREL Comstock, EPA PM, SCIEU, </a:t>
          </a:r>
          <a:r>
            <a:rPr lang="en-CA" sz="1200" kern="1200" err="1"/>
            <a:t>Energuide</a:t>
          </a:r>
          <a:endParaRPr lang="en-CA" sz="1200" kern="1200"/>
        </a:p>
      </dsp:txBody>
      <dsp:txXfrm>
        <a:off x="6646277" y="480098"/>
        <a:ext cx="1165324" cy="1037610"/>
      </dsp:txXfrm>
    </dsp:sp>
    <dsp:sp modelId="{86FCEA71-9EA0-4A82-BF20-C109DA4AA24D}">
      <dsp:nvSpPr>
        <dsp:cNvPr id="0" name=""/>
        <dsp:cNvSpPr/>
      </dsp:nvSpPr>
      <dsp:spPr>
        <a:xfrm>
          <a:off x="7974746" y="44101"/>
          <a:ext cx="1165324" cy="435997"/>
        </a:xfrm>
        <a:prstGeom prst="rect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/>
            <a:t>Analysis Agent</a:t>
          </a:r>
        </a:p>
      </dsp:txBody>
      <dsp:txXfrm>
        <a:off x="7974746" y="44101"/>
        <a:ext cx="1165324" cy="435997"/>
      </dsp:txXfrm>
    </dsp:sp>
    <dsp:sp modelId="{40457044-1DF0-4A2C-8722-C0D5F38F7E32}">
      <dsp:nvSpPr>
        <dsp:cNvPr id="0" name=""/>
        <dsp:cNvSpPr/>
      </dsp:nvSpPr>
      <dsp:spPr>
        <a:xfrm>
          <a:off x="7974746" y="480098"/>
          <a:ext cx="1165324" cy="1037610"/>
        </a:xfrm>
        <a:prstGeom prst="rect">
          <a:avLst/>
        </a:prstGeom>
        <a:solidFill>
          <a:schemeClr val="bg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Physics or</a:t>
          </a:r>
          <a:r>
            <a:rPr lang="en-CA" sz="1200" b="1" kern="1200"/>
            <a:t> </a:t>
          </a:r>
          <a:r>
            <a:rPr lang="en-CA" sz="1200" b="1" kern="1200">
              <a:solidFill>
                <a:srgbClr val="FF0000"/>
              </a:solidFill>
            </a:rPr>
            <a:t>ML Surrogates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/>
            <a:t>Results and reporting.</a:t>
          </a:r>
        </a:p>
      </dsp:txBody>
      <dsp:txXfrm>
        <a:off x="7974746" y="480098"/>
        <a:ext cx="1165324" cy="103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A4759-7221-41FD-A1CA-6F6947C570CA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DE8FB-E38F-4C1A-9AB9-BE26FC8D14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97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1B80A1-E704-5816-2A99-8B3F29C462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370" r="1370"/>
          <a:stretch/>
        </p:blipFill>
        <p:spPr>
          <a:xfrm>
            <a:off x="11017" y="-149422"/>
            <a:ext cx="12192000" cy="7051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B0412-4AEA-B8D5-DF92-D9F5695E0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104" y="2230436"/>
            <a:ext cx="6814931" cy="775253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E5B8A-5D6D-FB2A-B8B5-E8730CAD3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103" y="3178727"/>
            <a:ext cx="6672669" cy="572397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>
                <a:solidFill>
                  <a:srgbClr val="C8D333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4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4517-F319-F379-DEF0-78029DD53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184CD-A5A3-9B41-2487-8E7018869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59B3E-FB5A-0883-184F-5C3AC234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8555B-8871-D429-ADBE-F811E9D1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D8D56-8547-8416-BE03-37D18CFAE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5F478-F633-A8E4-5375-6CC5F1175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54602-70AE-C567-2AF2-2DBCF2AAF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E75ED-FFD4-4E32-85D9-D49CCE8A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1993-86CD-B4F7-07DF-BFFFF952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48E1-A0A6-E671-4685-295F734D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9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EB28-BC09-3E3C-E611-41C67BC2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E5F3-1A41-1479-2298-84D8EDC3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85D4-3346-DC2A-56EC-A3A39504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5090" y="244308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037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EB28-BC09-3E3C-E611-41C67BC2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DE5F3-1A41-1479-2298-84D8EDC3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85D4-3346-DC2A-56EC-A3A395046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25090" y="244308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438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A416-72C2-1F2F-0F27-2798C857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A7CD-C7CF-F60D-0071-C9C80B77F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1CDC-1C1D-25DD-633E-295FF14D3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6A078-E68A-0AA6-E7D7-A00AB256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65BED-1E08-B61D-D04A-0980943E0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007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AB9F-6D31-05B9-1C22-F8EAE1FC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32BEA-48EF-1C23-C1D7-93E81E937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34B89-8B1C-F817-C1BC-38FD279E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083E0-F91F-3797-522C-EA297E3B6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A9F0-88BF-71E8-E79B-39320988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87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8AA0A-A517-FDC3-7C12-2D1B6E84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6BB1-166D-B560-E858-CFA4A220B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56E71-3ED4-2C0A-824B-6CDD653C6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2E370-4EB9-E0AF-32EA-FEF91D03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C4CEA-1D47-6E27-01A2-79E6156FF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A39D4-6295-C844-62E3-2525CBFA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4501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9378-BB66-5761-BF1D-9D7A0298B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8E4A1-5494-D474-DD85-918B06F70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C0C69-B143-3BB7-1B52-71963AAE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9DEE1-BD89-84E6-0F91-6638E5E7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00C4A-B38A-4C0B-C9A2-F62A71C2F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3F9C27-2D00-3A38-FA75-9328A07A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B080C-CF21-03B9-1A17-2BECD89D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28E9B-821D-BD26-A5C9-CFAB54B5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303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7F65-7CC7-6D72-2FE5-935A2764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F1DA9-43E1-7840-D598-EB9D47BC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76FE7-07BE-9450-9E8A-BDB35AA1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F33EC-AE01-0404-B081-C58377E3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0444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C5D5A-B4ED-105B-E3B4-E9CB5B68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7526E9-2804-D31F-4269-FB501E56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D42B0-FC1D-4BC2-F162-748B8FF8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74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7667388-F329-7CBF-E337-102B8324B0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47628"/>
          <a:stretch/>
        </p:blipFill>
        <p:spPr>
          <a:xfrm>
            <a:off x="0" y="-44068"/>
            <a:ext cx="12192000" cy="35916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6A34E5-166B-4AED-4176-A4B2297AC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104" y="1587328"/>
            <a:ext cx="7708255" cy="775253"/>
          </a:xfrm>
        </p:spPr>
        <p:txBody>
          <a:bodyPr anchor="b">
            <a:normAutofit/>
          </a:bodyPr>
          <a:lstStyle>
            <a:lvl1pPr algn="l">
              <a:defRPr sz="3600" b="1" i="0">
                <a:solidFill>
                  <a:srgbClr val="015BA4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7B559-B088-1442-FC89-85A8C43DD3F0}"/>
              </a:ext>
            </a:extLst>
          </p:cNvPr>
          <p:cNvSpPr/>
          <p:nvPr userDrawn="1"/>
        </p:nvSpPr>
        <p:spPr>
          <a:xfrm>
            <a:off x="-154382" y="2340296"/>
            <a:ext cx="6250382" cy="845720"/>
          </a:xfrm>
          <a:prstGeom prst="roundRect">
            <a:avLst/>
          </a:prstGeom>
          <a:solidFill>
            <a:srgbClr val="C8D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848F859-4726-A84A-BDB5-0004842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07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AA734C8D-BC89-6245-AD9C-7438A7C52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D5E680B-C247-7AE6-9308-1CDEACAC9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7104" y="3225112"/>
            <a:ext cx="8464826" cy="289739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D178A9-ED6C-F606-EAF7-A20978381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7104" y="2542927"/>
            <a:ext cx="5950226" cy="572397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3FE704-4009-9EC0-58B5-EBF95A3B3E50}"/>
              </a:ext>
            </a:extLst>
          </p:cNvPr>
          <p:cNvSpPr/>
          <p:nvPr userDrawn="1"/>
        </p:nvSpPr>
        <p:spPr>
          <a:xfrm>
            <a:off x="10689068" y="5843910"/>
            <a:ext cx="1491915" cy="101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60A824-ED4E-7FFA-7EF3-BD79535E459B}"/>
              </a:ext>
            </a:extLst>
          </p:cNvPr>
          <p:cNvSpPr/>
          <p:nvPr userDrawn="1"/>
        </p:nvSpPr>
        <p:spPr>
          <a:xfrm>
            <a:off x="11460771" y="6177966"/>
            <a:ext cx="509993" cy="509993"/>
          </a:xfrm>
          <a:prstGeom prst="ellipse">
            <a:avLst/>
          </a:prstGeom>
          <a:solidFill>
            <a:srgbClr val="CDD7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3FD5191-67F5-C100-56B2-BF0E8E7A26BB}"/>
              </a:ext>
            </a:extLst>
          </p:cNvPr>
          <p:cNvSpPr txBox="1">
            <a:spLocks/>
          </p:cNvSpPr>
          <p:nvPr userDrawn="1"/>
        </p:nvSpPr>
        <p:spPr>
          <a:xfrm>
            <a:off x="11436302" y="6255909"/>
            <a:ext cx="5589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D297C05-AC99-294D-B757-1B4E4231E77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0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F7EC-C383-B28B-6E27-8058AFE3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9488-42A2-FA87-37B0-0AD89A448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F1D09-36D4-DA79-1670-6BFF6497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710D5-AB60-2BED-FEEC-24B0F36CF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866FF-2524-477F-8CB0-B086820C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6A07B-E1EF-4532-3009-982E175E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299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0CCC-16E7-E9EA-3D76-92670322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5D3D-C3AD-D2D9-E2C1-E5C799A9D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840F3-496E-27A1-51C3-751A7916C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C91DB-18C1-4D4E-80FB-DB46D5FA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D929F-133A-EE43-2D38-2A2B11AC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541E6-A961-C3BA-1D0D-56CCBF61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6550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2D7E-6B16-2613-1879-9DCC7B3D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76064-2940-0FC4-3157-ACDB3FE2E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07944-D0AA-E19D-3D6C-DDFEB920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7BB86-BCD7-A23D-5FE7-0279BE46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7110-ED17-6981-475C-D7944DF1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158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66CF0-929D-225A-C842-876BF453C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F7246-7169-D9D1-7470-25E4D43E8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A1EF6-EBE8-C04C-F152-2A4F258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2949FC-1C6B-4709-AAE6-673653D186FC}" type="datetimeFigureOut">
              <a:rPr lang="en-CA" smtClean="0"/>
              <a:t>2025-11-13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DED84-9F6A-E875-809C-474901B5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482BE-DE34-7404-40D2-45EF8EDE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1232" y="1956230"/>
            <a:ext cx="2743200" cy="365125"/>
          </a:xfrm>
          <a:prstGeom prst="rect">
            <a:avLst/>
          </a:prstGeom>
        </p:spPr>
        <p:txBody>
          <a:bodyPr/>
          <a:lstStyle/>
          <a:p>
            <a:fld id="{3E846E07-86D9-457E-9787-264B17C916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642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11CB8-DE62-9D4B-BFD4-B724420B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97AA86-598D-4FBB-A385-B7E258C99E6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0551" y="945372"/>
            <a:ext cx="11424249" cy="486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800"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1">
            <a:extLst>
              <a:ext uri="{FF2B5EF4-FFF2-40B4-BE49-F238E27FC236}">
                <a16:creationId xmlns:a16="http://schemas.microsoft.com/office/drawing/2014/main" id="{59796CF8-4D8C-4FA3-BFB6-4AC01D61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51" y="168276"/>
            <a:ext cx="11424249" cy="631824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37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43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0826515-C403-CE70-8286-90E9A6E68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7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36C7E1-763B-3071-2BBC-398E2F1FE293}"/>
              </a:ext>
            </a:extLst>
          </p:cNvPr>
          <p:cNvSpPr/>
          <p:nvPr userDrawn="1"/>
        </p:nvSpPr>
        <p:spPr>
          <a:xfrm>
            <a:off x="10689068" y="5843910"/>
            <a:ext cx="1491915" cy="101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42786-191E-54B1-0ECC-0E961762A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707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AA734C8D-BC89-6245-AD9C-7438A7C521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40710-BAB3-AB5F-E191-5798D2DE80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9311" y="1302120"/>
            <a:ext cx="5950226" cy="775253"/>
          </a:xfrm>
        </p:spPr>
        <p:txBody>
          <a:bodyPr anchor="b">
            <a:noAutofit/>
          </a:bodyPr>
          <a:lstStyle>
            <a:lvl1pPr algn="l">
              <a:defRPr sz="3600" b="1" i="0">
                <a:solidFill>
                  <a:srgbClr val="005CA5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88A7F6-930A-AF41-4D08-5BEBEB5E5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311" y="2409025"/>
            <a:ext cx="5950226" cy="415149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C1E2F97-C05D-09B4-6CEA-62D5E2E85D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3417" y="2424100"/>
            <a:ext cx="2823113" cy="26877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072BBE-5899-E7E3-2849-DA998C9DEC6A}"/>
              </a:ext>
            </a:extLst>
          </p:cNvPr>
          <p:cNvSpPr/>
          <p:nvPr userDrawn="1"/>
        </p:nvSpPr>
        <p:spPr>
          <a:xfrm>
            <a:off x="110003" y="439811"/>
            <a:ext cx="3870731" cy="1106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3C4FB3-AFF7-6E8D-037E-67BDD5CFE274}"/>
              </a:ext>
            </a:extLst>
          </p:cNvPr>
          <p:cNvSpPr/>
          <p:nvPr userDrawn="1"/>
        </p:nvSpPr>
        <p:spPr>
          <a:xfrm>
            <a:off x="11460771" y="6177966"/>
            <a:ext cx="509993" cy="509993"/>
          </a:xfrm>
          <a:prstGeom prst="ellipse">
            <a:avLst/>
          </a:prstGeom>
          <a:solidFill>
            <a:srgbClr val="CDD7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605AA9F-B8AA-4C4A-7813-BE7081A14F93}"/>
              </a:ext>
            </a:extLst>
          </p:cNvPr>
          <p:cNvSpPr txBox="1">
            <a:spLocks/>
          </p:cNvSpPr>
          <p:nvPr userDrawn="1"/>
        </p:nvSpPr>
        <p:spPr>
          <a:xfrm>
            <a:off x="11436302" y="6255909"/>
            <a:ext cx="5589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D297C05-AC99-294D-B757-1B4E4231E77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218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2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5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67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28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920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6DDD-4947-AFC7-02E6-41AFBCC9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E59A-A657-2E3C-8A7B-9A70315CA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AAFA1-29F8-02A8-8A08-AE0781EC5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E619-A56D-75FF-B964-D98647E0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B72FC-8F1C-9249-3449-54D555674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37975-B66D-B747-F145-2F89980E1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082AB-FC15-5F61-5B18-B13EF9B99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3FFCB-CCD1-159E-69BB-1222224DE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27ED5A-8A11-7E23-FE6D-6E13251C55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57AFC-540E-9E0A-AE22-15BAF3F1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4E747-D251-DBA8-63DE-39BEF13E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682D-0B64-1DED-F2C4-D19F988BE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BDD10-8B4E-6E27-8CB1-F5BF98CE3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F431F-4D6B-328F-0B56-51753A02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9DF12-A32C-27B6-EA77-E406D66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3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EB656D-60EF-A31F-A1A8-72034F47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0D26B-C1E7-43CE-ED83-A631398E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C2426-EA5C-B7C7-E5CB-3C05A4A2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9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33F8-F226-DDCE-327C-DDB03DA4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F057-0771-9849-1355-A4BF1F035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705D5-4FA3-7B2C-DD17-23FFB3AE6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822C7-933D-F0B2-80DC-3E996C3D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6E2B-836E-3038-C551-EB13CB9C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FE4E2-708A-77F1-FF9E-F11901AE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5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41C4-14D2-4ACD-30DF-D15C258B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406DB-5AFE-38D8-559C-8740976C3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82960-BB81-5734-62B0-5CD942582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3452A-E4B3-D973-4768-DC57B9DC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C26DD-AC43-DA4F-A631-80B092AADFAC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C7B29-8370-9518-B807-30E42B69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DFDD8-91CF-59C9-E3FB-B47BF9E6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734C8D-BC89-6245-AD9C-7438A7C52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6287-167B-7188-B886-4E4D211E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BC39A-6403-F833-A49C-C29E5B18C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52ED4-F4EF-98D6-1F3C-3E2EA0E9365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01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340532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B6682-5CAB-7258-307D-B2E01D56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88" y="254753"/>
            <a:ext cx="10515600" cy="734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11079-2892-8BC1-5E3C-6FA29A24E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188" y="11752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9149A-1421-6F49-2F39-E1D634DD3588}"/>
              </a:ext>
            </a:extLst>
          </p:cNvPr>
          <p:cNvSpPr/>
          <p:nvPr userDrawn="1"/>
        </p:nvSpPr>
        <p:spPr>
          <a:xfrm>
            <a:off x="0" y="6235795"/>
            <a:ext cx="12192000" cy="641565"/>
          </a:xfrm>
          <a:prstGeom prst="rect">
            <a:avLst/>
          </a:prstGeom>
          <a:solidFill>
            <a:srgbClr val="005C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427A2-CE12-AA0F-A881-48830609C36D}"/>
              </a:ext>
            </a:extLst>
          </p:cNvPr>
          <p:cNvSpPr/>
          <p:nvPr userDrawn="1"/>
        </p:nvSpPr>
        <p:spPr>
          <a:xfrm>
            <a:off x="0" y="6050165"/>
            <a:ext cx="12192000" cy="185630"/>
          </a:xfrm>
          <a:prstGeom prst="rect">
            <a:avLst/>
          </a:prstGeom>
          <a:solidFill>
            <a:srgbClr val="CDD7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0C150-58E0-C3D8-29F1-CCB9D46D254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24350" t="16780" r="1666" b="46922"/>
          <a:stretch/>
        </p:blipFill>
        <p:spPr>
          <a:xfrm>
            <a:off x="158131" y="6346030"/>
            <a:ext cx="3795104" cy="42109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F032BAD-DA81-5091-DF36-223B26B3D16A}"/>
              </a:ext>
            </a:extLst>
          </p:cNvPr>
          <p:cNvSpPr/>
          <p:nvPr userDrawn="1"/>
        </p:nvSpPr>
        <p:spPr>
          <a:xfrm>
            <a:off x="11460771" y="5902962"/>
            <a:ext cx="509993" cy="509993"/>
          </a:xfrm>
          <a:prstGeom prst="ellipse">
            <a:avLst/>
          </a:prstGeom>
          <a:solidFill>
            <a:srgbClr val="CDD7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E0189FB-68E6-F3CF-3063-8418BAD73B6C}"/>
              </a:ext>
            </a:extLst>
          </p:cNvPr>
          <p:cNvSpPr txBox="1">
            <a:spLocks/>
          </p:cNvSpPr>
          <p:nvPr userDrawn="1"/>
        </p:nvSpPr>
        <p:spPr>
          <a:xfrm>
            <a:off x="11436302" y="5980905"/>
            <a:ext cx="5589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D297C05-AC99-294D-B757-1B4E4231E772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AE96-8581-705B-C316-D06BC38C4D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9537700" y="63500"/>
            <a:ext cx="261620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3248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12" Type="http://schemas.openxmlformats.org/officeDocument/2006/relationships/image" Target="../media/image36.svg"/><Relationship Id="rId17" Type="http://schemas.openxmlformats.org/officeDocument/2006/relationships/image" Target="../media/image41.svg"/><Relationship Id="rId2" Type="http://schemas.openxmlformats.org/officeDocument/2006/relationships/image" Target="../media/image6.jpe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sv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10" Type="http://schemas.openxmlformats.org/officeDocument/2006/relationships/image" Target="../media/image25.svg"/><Relationship Id="rId19" Type="http://schemas.openxmlformats.org/officeDocument/2006/relationships/image" Target="../media/image43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1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44.png"/><Relationship Id="rId7" Type="http://schemas.openxmlformats.org/officeDocument/2006/relationships/image" Target="../media/image24.png"/><Relationship Id="rId12" Type="http://schemas.openxmlformats.org/officeDocument/2006/relationships/image" Target="../media/image3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11" Type="http://schemas.openxmlformats.org/officeDocument/2006/relationships/image" Target="../media/image35.pn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openxmlformats.org/officeDocument/2006/relationships/image" Target="../media/image45.sv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lpractice.ca/sfu-affordable-housin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ara.gilani/viz/BTAP-Solution-Sets/DB_SolutionSets?publish=y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CD7AD-2780-C66E-DA9E-0B491B1A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39" y="1888882"/>
            <a:ext cx="6814931" cy="1037063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accent4"/>
                </a:solidFill>
              </a:rPr>
              <a:t>CanBuildAI</a:t>
            </a:r>
            <a:r>
              <a:rPr lang="en-US" sz="2800" dirty="0">
                <a:solidFill>
                  <a:schemeClr val="accent4"/>
                </a:solidFill>
              </a:rPr>
              <a:t>: </a:t>
            </a:r>
            <a:r>
              <a:rPr lang="en-US" sz="2800" dirty="0"/>
              <a:t>Accelerating the Design and Retrofit of Affordable, High-Performance Buildings</a:t>
            </a:r>
            <a:endParaRPr lang="en-US" sz="28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65FD3-07A8-C4F6-B5E9-72261AB9A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19" y="2925945"/>
            <a:ext cx="6155221" cy="129542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/>
              <a:t>Designing and retrofitting high performing buildings at the same or lower cost than code compliant ones</a:t>
            </a:r>
          </a:p>
        </p:txBody>
      </p:sp>
      <p:pic>
        <p:nvPicPr>
          <p:cNvPr id="8" name="Picture 7" descr="A group of tall buildings&#10;&#10;AI-generated content may be incorrect.">
            <a:extLst>
              <a:ext uri="{FF2B5EF4-FFF2-40B4-BE49-F238E27FC236}">
                <a16:creationId xmlns:a16="http://schemas.microsoft.com/office/drawing/2014/main" id="{E00CA1C1-8F2A-88C0-D927-8BC7AF4964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50" t="132" r="21951" b="132"/>
          <a:stretch/>
        </p:blipFill>
        <p:spPr>
          <a:xfrm rot="5400000">
            <a:off x="7462770" y="1651222"/>
            <a:ext cx="3818665" cy="396186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0359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6627A-9A85-664F-84A5-B14899F78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A28E8FF1-C316-D22B-E396-FFFD5ACE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5104B7-B379-5C5C-DD64-CC6C58232F21}"/>
              </a:ext>
            </a:extLst>
          </p:cNvPr>
          <p:cNvSpPr/>
          <p:nvPr/>
        </p:nvSpPr>
        <p:spPr>
          <a:xfrm>
            <a:off x="855643" y="-50909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94C2BA-4DCA-3F70-AEF2-9D2A64B27836}"/>
              </a:ext>
            </a:extLst>
          </p:cNvPr>
          <p:cNvSpPr txBox="1">
            <a:spLocks/>
          </p:cNvSpPr>
          <p:nvPr/>
        </p:nvSpPr>
        <p:spPr>
          <a:xfrm>
            <a:off x="317391" y="528187"/>
            <a:ext cx="7708255" cy="7752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CA" sz="2800" b="1">
                <a:solidFill>
                  <a:srgbClr val="015B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Challenges of first generation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03539-B23B-6387-8CF6-D5B1C2B84F6E}"/>
              </a:ext>
            </a:extLst>
          </p:cNvPr>
          <p:cNvSpPr/>
          <p:nvPr/>
        </p:nvSpPr>
        <p:spPr>
          <a:xfrm>
            <a:off x="0" y="2981615"/>
            <a:ext cx="12192000" cy="61436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A6C25E-01E1-A9AD-A107-D6A15DA241A2}"/>
              </a:ext>
            </a:extLst>
          </p:cNvPr>
          <p:cNvSpPr/>
          <p:nvPr/>
        </p:nvSpPr>
        <p:spPr>
          <a:xfrm>
            <a:off x="0" y="3486442"/>
            <a:ext cx="12192000" cy="1095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86E10D-BAAA-44E8-CD0F-A882C62737D4}"/>
              </a:ext>
            </a:extLst>
          </p:cNvPr>
          <p:cNvGrpSpPr/>
          <p:nvPr/>
        </p:nvGrpSpPr>
        <p:grpSpPr>
          <a:xfrm>
            <a:off x="1100183" y="2080396"/>
            <a:ext cx="2937089" cy="2921627"/>
            <a:chOff x="3370881" y="2091028"/>
            <a:chExt cx="2937089" cy="292162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54B464A-454E-DA4F-898E-4E5850E93FB8}"/>
                </a:ext>
              </a:extLst>
            </p:cNvPr>
            <p:cNvGrpSpPr/>
            <p:nvPr/>
          </p:nvGrpSpPr>
          <p:grpSpPr>
            <a:xfrm>
              <a:off x="4120736" y="2091028"/>
              <a:ext cx="1501647" cy="1752600"/>
              <a:chOff x="3924301" y="1905000"/>
              <a:chExt cx="1501648" cy="233680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7498B74-319A-4726-8290-D36C0D0FF20F}"/>
                  </a:ext>
                </a:extLst>
              </p:cNvPr>
              <p:cNvGrpSpPr/>
              <p:nvPr/>
            </p:nvGrpSpPr>
            <p:grpSpPr>
              <a:xfrm>
                <a:off x="3924301" y="1905000"/>
                <a:ext cx="1346200" cy="2336800"/>
                <a:chOff x="3924301" y="1162050"/>
                <a:chExt cx="1346200" cy="2336800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A19AA53-7CCC-453F-6FE6-18DB53D9BCAF}"/>
                    </a:ext>
                  </a:extLst>
                </p:cNvPr>
                <p:cNvSpPr/>
                <p:nvPr/>
              </p:nvSpPr>
              <p:spPr>
                <a:xfrm rot="10800000">
                  <a:off x="3924301" y="1162050"/>
                  <a:ext cx="1346200" cy="2336800"/>
                </a:xfrm>
                <a:custGeom>
                  <a:avLst/>
                  <a:gdLst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1216025 w 1346200"/>
                    <a:gd name="connsiteY6" fmla="*/ 1727200 h 2336800"/>
                    <a:gd name="connsiteX7" fmla="*/ 673100 w 1346200"/>
                    <a:gd name="connsiteY7" fmla="*/ 2336800 h 2336800"/>
                    <a:gd name="connsiteX8" fmla="*/ 130175 w 1346200"/>
                    <a:gd name="connsiteY8" fmla="*/ 1727200 h 2336800"/>
                    <a:gd name="connsiteX9" fmla="*/ 134965 w 1346200"/>
                    <a:gd name="connsiteY9" fmla="*/ 1727200 h 2336800"/>
                    <a:gd name="connsiteX10" fmla="*/ 77108 w 1346200"/>
                    <a:gd name="connsiteY10" fmla="*/ 1688192 h 2336800"/>
                    <a:gd name="connsiteX11" fmla="*/ 0 w 1346200"/>
                    <a:gd name="connsiteY11" fmla="*/ 1502037 h 2336800"/>
                    <a:gd name="connsiteX12" fmla="*/ 0 w 1346200"/>
                    <a:gd name="connsiteY12" fmla="*/ 263263 h 2336800"/>
                    <a:gd name="connsiteX13" fmla="*/ 263263 w 1346200"/>
                    <a:gd name="connsiteY13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673100 w 1346200"/>
                    <a:gd name="connsiteY6" fmla="*/ 2336800 h 2336800"/>
                    <a:gd name="connsiteX7" fmla="*/ 130175 w 1346200"/>
                    <a:gd name="connsiteY7" fmla="*/ 1727200 h 2336800"/>
                    <a:gd name="connsiteX8" fmla="*/ 134965 w 1346200"/>
                    <a:gd name="connsiteY8" fmla="*/ 1727200 h 2336800"/>
                    <a:gd name="connsiteX9" fmla="*/ 77108 w 1346200"/>
                    <a:gd name="connsiteY9" fmla="*/ 1688192 h 2336800"/>
                    <a:gd name="connsiteX10" fmla="*/ 0 w 1346200"/>
                    <a:gd name="connsiteY10" fmla="*/ 1502037 h 2336800"/>
                    <a:gd name="connsiteX11" fmla="*/ 0 w 1346200"/>
                    <a:gd name="connsiteY11" fmla="*/ 263263 h 2336800"/>
                    <a:gd name="connsiteX12" fmla="*/ 263263 w 1346200"/>
                    <a:gd name="connsiteY12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134965 w 1346200"/>
                    <a:gd name="connsiteY7" fmla="*/ 1727200 h 2336800"/>
                    <a:gd name="connsiteX8" fmla="*/ 77108 w 1346200"/>
                    <a:gd name="connsiteY8" fmla="*/ 1688192 h 2336800"/>
                    <a:gd name="connsiteX9" fmla="*/ 0 w 1346200"/>
                    <a:gd name="connsiteY9" fmla="*/ 1502037 h 2336800"/>
                    <a:gd name="connsiteX10" fmla="*/ 0 w 1346200"/>
                    <a:gd name="connsiteY10" fmla="*/ 263263 h 2336800"/>
                    <a:gd name="connsiteX11" fmla="*/ 263263 w 1346200"/>
                    <a:gd name="connsiteY11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77108 w 1346200"/>
                    <a:gd name="connsiteY7" fmla="*/ 1688192 h 2336800"/>
                    <a:gd name="connsiteX8" fmla="*/ 0 w 1346200"/>
                    <a:gd name="connsiteY8" fmla="*/ 1502037 h 2336800"/>
                    <a:gd name="connsiteX9" fmla="*/ 0 w 1346200"/>
                    <a:gd name="connsiteY9" fmla="*/ 263263 h 2336800"/>
                    <a:gd name="connsiteX10" fmla="*/ 263263 w 1346200"/>
                    <a:gd name="connsiteY10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77108 w 1346200"/>
                    <a:gd name="connsiteY6" fmla="*/ 1688192 h 2336800"/>
                    <a:gd name="connsiteX7" fmla="*/ 0 w 1346200"/>
                    <a:gd name="connsiteY7" fmla="*/ 1502037 h 2336800"/>
                    <a:gd name="connsiteX8" fmla="*/ 0 w 1346200"/>
                    <a:gd name="connsiteY8" fmla="*/ 263263 h 2336800"/>
                    <a:gd name="connsiteX9" fmla="*/ 263263 w 1346200"/>
                    <a:gd name="connsiteY9" fmla="*/ 0 h 233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46200" h="2336800">
                      <a:moveTo>
                        <a:pt x="263263" y="0"/>
                      </a:moveTo>
                      <a:lnTo>
                        <a:pt x="1082937" y="0"/>
                      </a:lnTo>
                      <a:cubicBezTo>
                        <a:pt x="1228333" y="0"/>
                        <a:pt x="1346200" y="117867"/>
                        <a:pt x="1346200" y="263263"/>
                      </a:cubicBezTo>
                      <a:lnTo>
                        <a:pt x="1346200" y="1502037"/>
                      </a:lnTo>
                      <a:cubicBezTo>
                        <a:pt x="1346200" y="1574735"/>
                        <a:pt x="1316733" y="1640551"/>
                        <a:pt x="1269092" y="1688192"/>
                      </a:cubicBezTo>
                      <a:lnTo>
                        <a:pt x="673100" y="2336800"/>
                      </a:lnTo>
                      <a:lnTo>
                        <a:pt x="77108" y="1688192"/>
                      </a:lnTo>
                      <a:cubicBezTo>
                        <a:pt x="29467" y="1640551"/>
                        <a:pt x="0" y="1574735"/>
                        <a:pt x="0" y="1502037"/>
                      </a:cubicBezTo>
                      <a:lnTo>
                        <a:pt x="0" y="263263"/>
                      </a:lnTo>
                      <a:cubicBezTo>
                        <a:pt x="0" y="117867"/>
                        <a:pt x="117867" y="0"/>
                        <a:pt x="26326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B448D24D-4C12-11CF-28D3-6205886EB48F}"/>
                    </a:ext>
                  </a:extLst>
                </p:cNvPr>
                <p:cNvSpPr/>
                <p:nvPr/>
              </p:nvSpPr>
              <p:spPr>
                <a:xfrm>
                  <a:off x="3924301" y="2635250"/>
                  <a:ext cx="1346200" cy="863600"/>
                </a:xfrm>
                <a:prstGeom prst="roundRect">
                  <a:avLst>
                    <a:gd name="adj" fmla="val 0"/>
                  </a:avLst>
                </a:prstGeom>
                <a:ln>
                  <a:noFill/>
                </a:ln>
                <a:effectLst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Information</a:t>
                  </a:r>
                </a:p>
              </p:txBody>
            </p:sp>
          </p:grpSp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25FF4F31-3E55-826D-1266-BEDE20E5053F}"/>
                  </a:ext>
                </a:extLst>
              </p:cNvPr>
              <p:cNvSpPr/>
              <p:nvPr/>
            </p:nvSpPr>
            <p:spPr>
              <a:xfrm rot="10800000" flipH="1">
                <a:off x="5270501" y="3911600"/>
                <a:ext cx="155448" cy="3302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EC96AF0-BA10-A4FD-ACB7-E5DCDEB414B8}"/>
                </a:ext>
              </a:extLst>
            </p:cNvPr>
            <p:cNvGrpSpPr/>
            <p:nvPr/>
          </p:nvGrpSpPr>
          <p:grpSpPr>
            <a:xfrm>
              <a:off x="3370881" y="3814207"/>
              <a:ext cx="2937089" cy="1198448"/>
              <a:chOff x="332936" y="2227657"/>
              <a:chExt cx="2937088" cy="1597929"/>
            </a:xfrm>
          </p:grpSpPr>
          <p:sp>
            <p:nvSpPr>
              <p:cNvPr id="55" name="TextBox 102">
                <a:extLst>
                  <a:ext uri="{FF2B5EF4-FFF2-40B4-BE49-F238E27FC236}">
                    <a16:creationId xmlns:a16="http://schemas.microsoft.com/office/drawing/2014/main" id="{A7245CF8-A548-09A7-B7B9-9C17FF652829}"/>
                  </a:ext>
                </a:extLst>
              </p:cNvPr>
              <p:cNvSpPr txBox="1"/>
              <p:nvPr/>
            </p:nvSpPr>
            <p:spPr>
              <a:xfrm>
                <a:off x="332936" y="2227657"/>
                <a:ext cx="2937088" cy="861774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CA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Need for Detailed</a:t>
                </a:r>
                <a:r>
                  <a:rPr lang="en-CA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CA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Building Characteristics</a:t>
                </a:r>
                <a:endParaRPr lang="en-US" b="1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TextBox 103">
                <a:extLst>
                  <a:ext uri="{FF2B5EF4-FFF2-40B4-BE49-F238E27FC236}">
                    <a16:creationId xmlns:a16="http://schemas.microsoft.com/office/drawing/2014/main" id="{A76A3AB0-3770-99BD-CCF3-84D70DFA2F8B}"/>
                  </a:ext>
                </a:extLst>
              </p:cNvPr>
              <p:cNvSpPr txBox="1"/>
              <p:nvPr/>
            </p:nvSpPr>
            <p:spPr>
              <a:xfrm>
                <a:off x="340731" y="3086923"/>
                <a:ext cx="2929293" cy="738663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noProof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Comprehensive information, including architectural plans, process flow diagrams, and construction details, is required.</a:t>
                </a:r>
              </a:p>
            </p:txBody>
          </p:sp>
        </p:grpSp>
        <p:pic>
          <p:nvPicPr>
            <p:cNvPr id="64" name="Graphic 63" descr="Building with solid fill">
              <a:extLst>
                <a:ext uri="{FF2B5EF4-FFF2-40B4-BE49-F238E27FC236}">
                  <a16:creationId xmlns:a16="http://schemas.microsoft.com/office/drawing/2014/main" id="{9F37648F-9B63-EB5C-B2DC-89790C616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6370" y="2289925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C3B979-AE18-4112-8D65-46B091C9E837}"/>
              </a:ext>
            </a:extLst>
          </p:cNvPr>
          <p:cNvGrpSpPr/>
          <p:nvPr/>
        </p:nvGrpSpPr>
        <p:grpSpPr>
          <a:xfrm>
            <a:off x="4017328" y="1632619"/>
            <a:ext cx="2937089" cy="2840461"/>
            <a:chOff x="5403913" y="1646105"/>
            <a:chExt cx="2937089" cy="28404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0FDCC9D-E9BA-5D08-5B5C-FADDB5CD1590}"/>
                </a:ext>
              </a:extLst>
            </p:cNvPr>
            <p:cNvGrpSpPr/>
            <p:nvPr/>
          </p:nvGrpSpPr>
          <p:grpSpPr>
            <a:xfrm>
              <a:off x="6175601" y="2733966"/>
              <a:ext cx="1501775" cy="1752600"/>
              <a:chOff x="1498601" y="2762250"/>
              <a:chExt cx="1501774" cy="23368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4E66871-F770-E417-D6E8-7E8FF60E8A83}"/>
                  </a:ext>
                </a:extLst>
              </p:cNvPr>
              <p:cNvGrpSpPr/>
              <p:nvPr/>
            </p:nvGrpSpPr>
            <p:grpSpPr>
              <a:xfrm>
                <a:off x="1498601" y="2762250"/>
                <a:ext cx="1346200" cy="2336800"/>
                <a:chOff x="1498601" y="2425700"/>
                <a:chExt cx="1346200" cy="233680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F61760F-FE5A-D809-6F04-2A733FA200D4}"/>
                    </a:ext>
                  </a:extLst>
                </p:cNvPr>
                <p:cNvSpPr/>
                <p:nvPr/>
              </p:nvSpPr>
              <p:spPr>
                <a:xfrm>
                  <a:off x="1498601" y="2425700"/>
                  <a:ext cx="1346200" cy="2336800"/>
                </a:xfrm>
                <a:custGeom>
                  <a:avLst/>
                  <a:gdLst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1216025 w 1346200"/>
                    <a:gd name="connsiteY6" fmla="*/ 1727200 h 2336800"/>
                    <a:gd name="connsiteX7" fmla="*/ 673100 w 1346200"/>
                    <a:gd name="connsiteY7" fmla="*/ 2336800 h 2336800"/>
                    <a:gd name="connsiteX8" fmla="*/ 130175 w 1346200"/>
                    <a:gd name="connsiteY8" fmla="*/ 1727200 h 2336800"/>
                    <a:gd name="connsiteX9" fmla="*/ 134965 w 1346200"/>
                    <a:gd name="connsiteY9" fmla="*/ 1727200 h 2336800"/>
                    <a:gd name="connsiteX10" fmla="*/ 77108 w 1346200"/>
                    <a:gd name="connsiteY10" fmla="*/ 1688192 h 2336800"/>
                    <a:gd name="connsiteX11" fmla="*/ 0 w 1346200"/>
                    <a:gd name="connsiteY11" fmla="*/ 1502037 h 2336800"/>
                    <a:gd name="connsiteX12" fmla="*/ 0 w 1346200"/>
                    <a:gd name="connsiteY12" fmla="*/ 263263 h 2336800"/>
                    <a:gd name="connsiteX13" fmla="*/ 263263 w 1346200"/>
                    <a:gd name="connsiteY13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673100 w 1346200"/>
                    <a:gd name="connsiteY6" fmla="*/ 2336800 h 2336800"/>
                    <a:gd name="connsiteX7" fmla="*/ 130175 w 1346200"/>
                    <a:gd name="connsiteY7" fmla="*/ 1727200 h 2336800"/>
                    <a:gd name="connsiteX8" fmla="*/ 134965 w 1346200"/>
                    <a:gd name="connsiteY8" fmla="*/ 1727200 h 2336800"/>
                    <a:gd name="connsiteX9" fmla="*/ 77108 w 1346200"/>
                    <a:gd name="connsiteY9" fmla="*/ 1688192 h 2336800"/>
                    <a:gd name="connsiteX10" fmla="*/ 0 w 1346200"/>
                    <a:gd name="connsiteY10" fmla="*/ 1502037 h 2336800"/>
                    <a:gd name="connsiteX11" fmla="*/ 0 w 1346200"/>
                    <a:gd name="connsiteY11" fmla="*/ 263263 h 2336800"/>
                    <a:gd name="connsiteX12" fmla="*/ 263263 w 1346200"/>
                    <a:gd name="connsiteY12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134965 w 1346200"/>
                    <a:gd name="connsiteY7" fmla="*/ 1727200 h 2336800"/>
                    <a:gd name="connsiteX8" fmla="*/ 77108 w 1346200"/>
                    <a:gd name="connsiteY8" fmla="*/ 1688192 h 2336800"/>
                    <a:gd name="connsiteX9" fmla="*/ 0 w 1346200"/>
                    <a:gd name="connsiteY9" fmla="*/ 1502037 h 2336800"/>
                    <a:gd name="connsiteX10" fmla="*/ 0 w 1346200"/>
                    <a:gd name="connsiteY10" fmla="*/ 263263 h 2336800"/>
                    <a:gd name="connsiteX11" fmla="*/ 263263 w 1346200"/>
                    <a:gd name="connsiteY11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77108 w 1346200"/>
                    <a:gd name="connsiteY7" fmla="*/ 1688192 h 2336800"/>
                    <a:gd name="connsiteX8" fmla="*/ 0 w 1346200"/>
                    <a:gd name="connsiteY8" fmla="*/ 1502037 h 2336800"/>
                    <a:gd name="connsiteX9" fmla="*/ 0 w 1346200"/>
                    <a:gd name="connsiteY9" fmla="*/ 263263 h 2336800"/>
                    <a:gd name="connsiteX10" fmla="*/ 263263 w 1346200"/>
                    <a:gd name="connsiteY10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77108 w 1346200"/>
                    <a:gd name="connsiteY6" fmla="*/ 1688192 h 2336800"/>
                    <a:gd name="connsiteX7" fmla="*/ 0 w 1346200"/>
                    <a:gd name="connsiteY7" fmla="*/ 1502037 h 2336800"/>
                    <a:gd name="connsiteX8" fmla="*/ 0 w 1346200"/>
                    <a:gd name="connsiteY8" fmla="*/ 263263 h 2336800"/>
                    <a:gd name="connsiteX9" fmla="*/ 263263 w 1346200"/>
                    <a:gd name="connsiteY9" fmla="*/ 0 h 233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46200" h="2336800">
                      <a:moveTo>
                        <a:pt x="263263" y="0"/>
                      </a:moveTo>
                      <a:lnTo>
                        <a:pt x="1082937" y="0"/>
                      </a:lnTo>
                      <a:cubicBezTo>
                        <a:pt x="1228333" y="0"/>
                        <a:pt x="1346200" y="117867"/>
                        <a:pt x="1346200" y="263263"/>
                      </a:cubicBezTo>
                      <a:lnTo>
                        <a:pt x="1346200" y="1502037"/>
                      </a:lnTo>
                      <a:cubicBezTo>
                        <a:pt x="1346200" y="1574735"/>
                        <a:pt x="1316733" y="1640551"/>
                        <a:pt x="1269092" y="1688192"/>
                      </a:cubicBezTo>
                      <a:lnTo>
                        <a:pt x="673100" y="2336800"/>
                      </a:lnTo>
                      <a:lnTo>
                        <a:pt x="77108" y="1688192"/>
                      </a:lnTo>
                      <a:cubicBezTo>
                        <a:pt x="29467" y="1640551"/>
                        <a:pt x="0" y="1574735"/>
                        <a:pt x="0" y="1502037"/>
                      </a:cubicBezTo>
                      <a:lnTo>
                        <a:pt x="0" y="263263"/>
                      </a:lnTo>
                      <a:cubicBezTo>
                        <a:pt x="0" y="117867"/>
                        <a:pt x="117867" y="0"/>
                        <a:pt x="263263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5CD1FD95-2BA5-CDFE-8962-98AD4B30AE81}"/>
                    </a:ext>
                  </a:extLst>
                </p:cNvPr>
                <p:cNvSpPr/>
                <p:nvPr/>
              </p:nvSpPr>
              <p:spPr>
                <a:xfrm>
                  <a:off x="1498601" y="2425700"/>
                  <a:ext cx="1346200" cy="863600"/>
                </a:xfrm>
                <a:prstGeom prst="roundRect">
                  <a:avLst>
                    <a:gd name="adj" fmla="val 0"/>
                  </a:avLst>
                </a:prstGeom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Brittle results</a:t>
                  </a:r>
                </a:p>
              </p:txBody>
            </p:sp>
          </p:grpSp>
          <p:sp>
            <p:nvSpPr>
              <p:cNvPr id="32" name="Right Triangle 31">
                <a:extLst>
                  <a:ext uri="{FF2B5EF4-FFF2-40B4-BE49-F238E27FC236}">
                    <a16:creationId xmlns:a16="http://schemas.microsoft.com/office/drawing/2014/main" id="{2B2FBCD9-D61D-EB7A-C873-0E3146F68D39}"/>
                  </a:ext>
                </a:extLst>
              </p:cNvPr>
              <p:cNvSpPr/>
              <p:nvPr/>
            </p:nvSpPr>
            <p:spPr>
              <a:xfrm>
                <a:off x="2844801" y="2762250"/>
                <a:ext cx="155574" cy="3302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A842117-5CF6-601B-418E-1F8ADE661E59}"/>
                </a:ext>
              </a:extLst>
            </p:cNvPr>
            <p:cNvGrpSpPr/>
            <p:nvPr/>
          </p:nvGrpSpPr>
          <p:grpSpPr>
            <a:xfrm>
              <a:off x="5403913" y="1646105"/>
              <a:ext cx="2937089" cy="767561"/>
              <a:chOff x="332936" y="2596988"/>
              <a:chExt cx="2937088" cy="1023415"/>
            </a:xfrm>
          </p:grpSpPr>
          <p:sp>
            <p:nvSpPr>
              <p:cNvPr id="58" name="TextBox 105">
                <a:extLst>
                  <a:ext uri="{FF2B5EF4-FFF2-40B4-BE49-F238E27FC236}">
                    <a16:creationId xmlns:a16="http://schemas.microsoft.com/office/drawing/2014/main" id="{61B0CC01-16DB-FDFD-FF78-BCD2174C2C8F}"/>
                  </a:ext>
                </a:extLst>
              </p:cNvPr>
              <p:cNvSpPr txBox="1"/>
              <p:nvPr/>
            </p:nvSpPr>
            <p:spPr>
              <a:xfrm>
                <a:off x="332936" y="2596988"/>
                <a:ext cx="2937088" cy="49244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noProof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Results not general</a:t>
                </a:r>
              </a:p>
            </p:txBody>
          </p:sp>
          <p:sp>
            <p:nvSpPr>
              <p:cNvPr id="59" name="TextBox 106">
                <a:extLst>
                  <a:ext uri="{FF2B5EF4-FFF2-40B4-BE49-F238E27FC236}">
                    <a16:creationId xmlns:a16="http://schemas.microsoft.com/office/drawing/2014/main" id="{139143D5-6E2D-5189-73EF-772E5BDD7590}"/>
                  </a:ext>
                </a:extLst>
              </p:cNvPr>
              <p:cNvSpPr txBox="1"/>
              <p:nvPr/>
            </p:nvSpPr>
            <p:spPr>
              <a:xfrm>
                <a:off x="340731" y="3086923"/>
                <a:ext cx="2929293" cy="53348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noProof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Results are for specific characteristics, and not general in nature and of limited use</a:t>
                </a:r>
              </a:p>
            </p:txBody>
          </p:sp>
        </p:grpSp>
        <p:pic>
          <p:nvPicPr>
            <p:cNvPr id="65" name="Graphic 64" descr="Security camera with solid fill">
              <a:extLst>
                <a:ext uri="{FF2B5EF4-FFF2-40B4-BE49-F238E27FC236}">
                  <a16:creationId xmlns:a16="http://schemas.microsoft.com/office/drawing/2014/main" id="{BD14A695-211A-DE96-7368-675A77BB2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0406" y="3371249"/>
              <a:ext cx="801552" cy="80155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D4F1D5-7582-DA0D-9375-3FDF6F63C5D0}"/>
              </a:ext>
            </a:extLst>
          </p:cNvPr>
          <p:cNvGrpSpPr/>
          <p:nvPr/>
        </p:nvGrpSpPr>
        <p:grpSpPr>
          <a:xfrm>
            <a:off x="7014095" y="2080396"/>
            <a:ext cx="2937089" cy="2585065"/>
            <a:chOff x="7505959" y="2091028"/>
            <a:chExt cx="2937089" cy="258506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5E196BC-8CFA-CA45-2C7D-44991E8D4D51}"/>
                </a:ext>
              </a:extLst>
            </p:cNvPr>
            <p:cNvGrpSpPr/>
            <p:nvPr/>
          </p:nvGrpSpPr>
          <p:grpSpPr>
            <a:xfrm>
              <a:off x="8230589" y="2091028"/>
              <a:ext cx="1501647" cy="1752600"/>
              <a:chOff x="3924301" y="1905000"/>
              <a:chExt cx="1501648" cy="233680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770FF45-FD81-D945-9C06-6E85F920DBDF}"/>
                  </a:ext>
                </a:extLst>
              </p:cNvPr>
              <p:cNvGrpSpPr/>
              <p:nvPr/>
            </p:nvGrpSpPr>
            <p:grpSpPr>
              <a:xfrm>
                <a:off x="3924301" y="1905000"/>
                <a:ext cx="1346200" cy="2336800"/>
                <a:chOff x="3924301" y="1162050"/>
                <a:chExt cx="1346200" cy="2336800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3471B16-10E9-FE8A-7500-AF61F6F4F789}"/>
                    </a:ext>
                  </a:extLst>
                </p:cNvPr>
                <p:cNvSpPr/>
                <p:nvPr/>
              </p:nvSpPr>
              <p:spPr>
                <a:xfrm rot="10800000">
                  <a:off x="3924301" y="1162050"/>
                  <a:ext cx="1346200" cy="2336800"/>
                </a:xfrm>
                <a:custGeom>
                  <a:avLst/>
                  <a:gdLst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1216025 w 1346200"/>
                    <a:gd name="connsiteY6" fmla="*/ 1727200 h 2336800"/>
                    <a:gd name="connsiteX7" fmla="*/ 673100 w 1346200"/>
                    <a:gd name="connsiteY7" fmla="*/ 2336800 h 2336800"/>
                    <a:gd name="connsiteX8" fmla="*/ 130175 w 1346200"/>
                    <a:gd name="connsiteY8" fmla="*/ 1727200 h 2336800"/>
                    <a:gd name="connsiteX9" fmla="*/ 134965 w 1346200"/>
                    <a:gd name="connsiteY9" fmla="*/ 1727200 h 2336800"/>
                    <a:gd name="connsiteX10" fmla="*/ 77108 w 1346200"/>
                    <a:gd name="connsiteY10" fmla="*/ 1688192 h 2336800"/>
                    <a:gd name="connsiteX11" fmla="*/ 0 w 1346200"/>
                    <a:gd name="connsiteY11" fmla="*/ 1502037 h 2336800"/>
                    <a:gd name="connsiteX12" fmla="*/ 0 w 1346200"/>
                    <a:gd name="connsiteY12" fmla="*/ 263263 h 2336800"/>
                    <a:gd name="connsiteX13" fmla="*/ 263263 w 1346200"/>
                    <a:gd name="connsiteY13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1211235 w 1346200"/>
                    <a:gd name="connsiteY5" fmla="*/ 1727200 h 2336800"/>
                    <a:gd name="connsiteX6" fmla="*/ 673100 w 1346200"/>
                    <a:gd name="connsiteY6" fmla="*/ 2336800 h 2336800"/>
                    <a:gd name="connsiteX7" fmla="*/ 130175 w 1346200"/>
                    <a:gd name="connsiteY7" fmla="*/ 1727200 h 2336800"/>
                    <a:gd name="connsiteX8" fmla="*/ 134965 w 1346200"/>
                    <a:gd name="connsiteY8" fmla="*/ 1727200 h 2336800"/>
                    <a:gd name="connsiteX9" fmla="*/ 77108 w 1346200"/>
                    <a:gd name="connsiteY9" fmla="*/ 1688192 h 2336800"/>
                    <a:gd name="connsiteX10" fmla="*/ 0 w 1346200"/>
                    <a:gd name="connsiteY10" fmla="*/ 1502037 h 2336800"/>
                    <a:gd name="connsiteX11" fmla="*/ 0 w 1346200"/>
                    <a:gd name="connsiteY11" fmla="*/ 263263 h 2336800"/>
                    <a:gd name="connsiteX12" fmla="*/ 263263 w 1346200"/>
                    <a:gd name="connsiteY12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134965 w 1346200"/>
                    <a:gd name="connsiteY7" fmla="*/ 1727200 h 2336800"/>
                    <a:gd name="connsiteX8" fmla="*/ 77108 w 1346200"/>
                    <a:gd name="connsiteY8" fmla="*/ 1688192 h 2336800"/>
                    <a:gd name="connsiteX9" fmla="*/ 0 w 1346200"/>
                    <a:gd name="connsiteY9" fmla="*/ 1502037 h 2336800"/>
                    <a:gd name="connsiteX10" fmla="*/ 0 w 1346200"/>
                    <a:gd name="connsiteY10" fmla="*/ 263263 h 2336800"/>
                    <a:gd name="connsiteX11" fmla="*/ 263263 w 1346200"/>
                    <a:gd name="connsiteY11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130175 w 1346200"/>
                    <a:gd name="connsiteY6" fmla="*/ 1727200 h 2336800"/>
                    <a:gd name="connsiteX7" fmla="*/ 77108 w 1346200"/>
                    <a:gd name="connsiteY7" fmla="*/ 1688192 h 2336800"/>
                    <a:gd name="connsiteX8" fmla="*/ 0 w 1346200"/>
                    <a:gd name="connsiteY8" fmla="*/ 1502037 h 2336800"/>
                    <a:gd name="connsiteX9" fmla="*/ 0 w 1346200"/>
                    <a:gd name="connsiteY9" fmla="*/ 263263 h 2336800"/>
                    <a:gd name="connsiteX10" fmla="*/ 263263 w 1346200"/>
                    <a:gd name="connsiteY10" fmla="*/ 0 h 2336800"/>
                    <a:gd name="connsiteX0" fmla="*/ 263263 w 1346200"/>
                    <a:gd name="connsiteY0" fmla="*/ 0 h 2336800"/>
                    <a:gd name="connsiteX1" fmla="*/ 1082937 w 1346200"/>
                    <a:gd name="connsiteY1" fmla="*/ 0 h 2336800"/>
                    <a:gd name="connsiteX2" fmla="*/ 1346200 w 1346200"/>
                    <a:gd name="connsiteY2" fmla="*/ 263263 h 2336800"/>
                    <a:gd name="connsiteX3" fmla="*/ 1346200 w 1346200"/>
                    <a:gd name="connsiteY3" fmla="*/ 1502037 h 2336800"/>
                    <a:gd name="connsiteX4" fmla="*/ 1269092 w 1346200"/>
                    <a:gd name="connsiteY4" fmla="*/ 1688192 h 2336800"/>
                    <a:gd name="connsiteX5" fmla="*/ 673100 w 1346200"/>
                    <a:gd name="connsiteY5" fmla="*/ 2336800 h 2336800"/>
                    <a:gd name="connsiteX6" fmla="*/ 77108 w 1346200"/>
                    <a:gd name="connsiteY6" fmla="*/ 1688192 h 2336800"/>
                    <a:gd name="connsiteX7" fmla="*/ 0 w 1346200"/>
                    <a:gd name="connsiteY7" fmla="*/ 1502037 h 2336800"/>
                    <a:gd name="connsiteX8" fmla="*/ 0 w 1346200"/>
                    <a:gd name="connsiteY8" fmla="*/ 263263 h 2336800"/>
                    <a:gd name="connsiteX9" fmla="*/ 263263 w 1346200"/>
                    <a:gd name="connsiteY9" fmla="*/ 0 h 233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46200" h="2336800">
                      <a:moveTo>
                        <a:pt x="263263" y="0"/>
                      </a:moveTo>
                      <a:lnTo>
                        <a:pt x="1082937" y="0"/>
                      </a:lnTo>
                      <a:cubicBezTo>
                        <a:pt x="1228333" y="0"/>
                        <a:pt x="1346200" y="117867"/>
                        <a:pt x="1346200" y="263263"/>
                      </a:cubicBezTo>
                      <a:lnTo>
                        <a:pt x="1346200" y="1502037"/>
                      </a:lnTo>
                      <a:cubicBezTo>
                        <a:pt x="1346200" y="1574735"/>
                        <a:pt x="1316733" y="1640551"/>
                        <a:pt x="1269092" y="1688192"/>
                      </a:cubicBezTo>
                      <a:lnTo>
                        <a:pt x="673100" y="2336800"/>
                      </a:lnTo>
                      <a:lnTo>
                        <a:pt x="77108" y="1688192"/>
                      </a:lnTo>
                      <a:cubicBezTo>
                        <a:pt x="29467" y="1640551"/>
                        <a:pt x="0" y="1574735"/>
                        <a:pt x="0" y="1502037"/>
                      </a:cubicBezTo>
                      <a:lnTo>
                        <a:pt x="0" y="263263"/>
                      </a:lnTo>
                      <a:cubicBezTo>
                        <a:pt x="0" y="117867"/>
                        <a:pt x="117867" y="0"/>
                        <a:pt x="26326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1FA0D283-3348-F963-6BAE-FCF6CB515C90}"/>
                    </a:ext>
                  </a:extLst>
                </p:cNvPr>
                <p:cNvSpPr/>
                <p:nvPr/>
              </p:nvSpPr>
              <p:spPr>
                <a:xfrm>
                  <a:off x="3924301" y="2635250"/>
                  <a:ext cx="1346200" cy="863600"/>
                </a:xfrm>
                <a:prstGeom prst="roundRect">
                  <a:avLst>
                    <a:gd name="adj" fmla="val 0"/>
                  </a:avLst>
                </a:prstGeom>
                <a:ln>
                  <a:noFill/>
                </a:ln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Rich info content</a:t>
                  </a:r>
                </a:p>
              </p:txBody>
            </p:sp>
          </p:grpSp>
          <p:sp>
            <p:nvSpPr>
              <p:cNvPr id="48" name="Right Triangle 47">
                <a:extLst>
                  <a:ext uri="{FF2B5EF4-FFF2-40B4-BE49-F238E27FC236}">
                    <a16:creationId xmlns:a16="http://schemas.microsoft.com/office/drawing/2014/main" id="{42078B87-BC2E-6774-35A5-0B8F0859639E}"/>
                  </a:ext>
                </a:extLst>
              </p:cNvPr>
              <p:cNvSpPr/>
              <p:nvPr/>
            </p:nvSpPr>
            <p:spPr>
              <a:xfrm rot="10800000" flipH="1">
                <a:off x="5270501" y="3911600"/>
                <a:ext cx="155448" cy="3302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58C78A7-7F0A-1078-7C17-FDEE0BDE1506}"/>
                </a:ext>
              </a:extLst>
            </p:cNvPr>
            <p:cNvGrpSpPr/>
            <p:nvPr/>
          </p:nvGrpSpPr>
          <p:grpSpPr>
            <a:xfrm>
              <a:off x="7505959" y="4059106"/>
              <a:ext cx="2937089" cy="616987"/>
              <a:chOff x="340731" y="2797755"/>
              <a:chExt cx="2937088" cy="822648"/>
            </a:xfrm>
          </p:grpSpPr>
          <p:sp>
            <p:nvSpPr>
              <p:cNvPr id="61" name="TextBox 108">
                <a:extLst>
                  <a:ext uri="{FF2B5EF4-FFF2-40B4-BE49-F238E27FC236}">
                    <a16:creationId xmlns:a16="http://schemas.microsoft.com/office/drawing/2014/main" id="{62FF1384-8443-9791-BD99-95326E25F119}"/>
                  </a:ext>
                </a:extLst>
              </p:cNvPr>
              <p:cNvSpPr txBox="1"/>
              <p:nvPr/>
            </p:nvSpPr>
            <p:spPr>
              <a:xfrm>
                <a:off x="340731" y="2797755"/>
                <a:ext cx="2937088" cy="492442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 noProof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Results not easily interpreted </a:t>
                </a:r>
              </a:p>
            </p:txBody>
          </p:sp>
          <p:sp>
            <p:nvSpPr>
              <p:cNvPr id="62" name="TextBox 109">
                <a:extLst>
                  <a:ext uri="{FF2B5EF4-FFF2-40B4-BE49-F238E27FC236}">
                    <a16:creationId xmlns:a16="http://schemas.microsoft.com/office/drawing/2014/main" id="{5041537E-72BF-56DA-7F01-F84DB858209E}"/>
                  </a:ext>
                </a:extLst>
              </p:cNvPr>
              <p:cNvSpPr txBox="1"/>
              <p:nvPr/>
            </p:nvSpPr>
            <p:spPr>
              <a:xfrm>
                <a:off x="340731" y="3086923"/>
                <a:ext cx="2929293" cy="533480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000" noProof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Interpretation of simulation results challenging and not amenable to querrying</a:t>
                </a:r>
              </a:p>
            </p:txBody>
          </p:sp>
        </p:grpSp>
        <p:pic>
          <p:nvPicPr>
            <p:cNvPr id="66" name="Graphic 65" descr="Processor with solid fill">
              <a:extLst>
                <a:ext uri="{FF2B5EF4-FFF2-40B4-BE49-F238E27FC236}">
                  <a16:creationId xmlns:a16="http://schemas.microsoft.com/office/drawing/2014/main" id="{5186888B-6088-8746-19D2-18D60175E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53327" y="23044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80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B70F9-8EF7-A610-2DCF-D50AF50BE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044F32D0-67A3-7F33-31E8-EC34EB5C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6114D6-804E-3064-C6CA-6CD34F01617E}"/>
              </a:ext>
            </a:extLst>
          </p:cNvPr>
          <p:cNvSpPr/>
          <p:nvPr/>
        </p:nvSpPr>
        <p:spPr>
          <a:xfrm>
            <a:off x="0" y="103150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F0E59E-21E5-AA8F-4BFC-2BA50C060F46}"/>
              </a:ext>
            </a:extLst>
          </p:cNvPr>
          <p:cNvSpPr txBox="1">
            <a:spLocks/>
          </p:cNvSpPr>
          <p:nvPr/>
        </p:nvSpPr>
        <p:spPr>
          <a:xfrm>
            <a:off x="317391" y="528187"/>
            <a:ext cx="7708255" cy="7752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CA" sz="2800" b="1">
                <a:solidFill>
                  <a:srgbClr val="015B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Next generation solutions</a:t>
            </a:r>
          </a:p>
        </p:txBody>
      </p:sp>
      <p:sp>
        <p:nvSpPr>
          <p:cNvPr id="3" name="正方形/長方形 4">
            <a:extLst>
              <a:ext uri="{FF2B5EF4-FFF2-40B4-BE49-F238E27FC236}">
                <a16:creationId xmlns:a16="http://schemas.microsoft.com/office/drawing/2014/main" id="{9156EE62-4BA3-6435-4132-8BB4DF2A5127}"/>
              </a:ext>
            </a:extLst>
          </p:cNvPr>
          <p:cNvSpPr/>
          <p:nvPr/>
        </p:nvSpPr>
        <p:spPr>
          <a:xfrm rot="10800000">
            <a:off x="2545570" y="3761734"/>
            <a:ext cx="3931683" cy="1944259"/>
          </a:xfrm>
          <a:custGeom>
            <a:avLst/>
            <a:gdLst>
              <a:gd name="connsiteX0" fmla="*/ 0 w 2330858"/>
              <a:gd name="connsiteY0" fmla="*/ 1 h 2475754"/>
              <a:gd name="connsiteX1" fmla="*/ 2330857 w 2330858"/>
              <a:gd name="connsiteY1" fmla="*/ 0 h 2475754"/>
              <a:gd name="connsiteX2" fmla="*/ 2330857 w 2330858"/>
              <a:gd name="connsiteY2" fmla="*/ 1332289 h 2475754"/>
              <a:gd name="connsiteX3" fmla="*/ 2330858 w 2330858"/>
              <a:gd name="connsiteY3" fmla="*/ 1332289 h 2475754"/>
              <a:gd name="connsiteX4" fmla="*/ 2330858 w 2330858"/>
              <a:gd name="connsiteY4" fmla="*/ 1332290 h 2475754"/>
              <a:gd name="connsiteX5" fmla="*/ 2 w 2330858"/>
              <a:gd name="connsiteY5" fmla="*/ 2475754 h 2475754"/>
              <a:gd name="connsiteX6" fmla="*/ 1 w 2330858"/>
              <a:gd name="connsiteY6" fmla="*/ 2475754 h 2475754"/>
              <a:gd name="connsiteX7" fmla="*/ 1 w 2330858"/>
              <a:gd name="connsiteY7" fmla="*/ 2286931 h 2475754"/>
              <a:gd name="connsiteX8" fmla="*/ 0 w 2330858"/>
              <a:gd name="connsiteY8" fmla="*/ 2286931 h 2475754"/>
              <a:gd name="connsiteX9" fmla="*/ 0 w 2330858"/>
              <a:gd name="connsiteY9" fmla="*/ 2286929 h 2475754"/>
              <a:gd name="connsiteX10" fmla="*/ 2330855 w 2330858"/>
              <a:gd name="connsiteY10" fmla="*/ 1 h 2475754"/>
              <a:gd name="connsiteX11" fmla="*/ 0 w 2330858"/>
              <a:gd name="connsiteY11" fmla="*/ 1 h 2475754"/>
              <a:gd name="connsiteX0" fmla="*/ 2330855 w 2330858"/>
              <a:gd name="connsiteY0" fmla="*/ 1 h 2475754"/>
              <a:gd name="connsiteX1" fmla="*/ 2330857 w 2330858"/>
              <a:gd name="connsiteY1" fmla="*/ 0 h 2475754"/>
              <a:gd name="connsiteX2" fmla="*/ 2330857 w 2330858"/>
              <a:gd name="connsiteY2" fmla="*/ 1332289 h 2475754"/>
              <a:gd name="connsiteX3" fmla="*/ 2330858 w 2330858"/>
              <a:gd name="connsiteY3" fmla="*/ 1332289 h 2475754"/>
              <a:gd name="connsiteX4" fmla="*/ 2330858 w 2330858"/>
              <a:gd name="connsiteY4" fmla="*/ 1332290 h 2475754"/>
              <a:gd name="connsiteX5" fmla="*/ 2 w 2330858"/>
              <a:gd name="connsiteY5" fmla="*/ 2475754 h 2475754"/>
              <a:gd name="connsiteX6" fmla="*/ 1 w 2330858"/>
              <a:gd name="connsiteY6" fmla="*/ 2475754 h 2475754"/>
              <a:gd name="connsiteX7" fmla="*/ 1 w 2330858"/>
              <a:gd name="connsiteY7" fmla="*/ 2286931 h 2475754"/>
              <a:gd name="connsiteX8" fmla="*/ 0 w 2330858"/>
              <a:gd name="connsiteY8" fmla="*/ 2286931 h 2475754"/>
              <a:gd name="connsiteX9" fmla="*/ 0 w 2330858"/>
              <a:gd name="connsiteY9" fmla="*/ 2286929 h 2475754"/>
              <a:gd name="connsiteX10" fmla="*/ 2330855 w 2330858"/>
              <a:gd name="connsiteY10" fmla="*/ 1 h 2475754"/>
              <a:gd name="connsiteX0" fmla="*/ 2330855 w 2336782"/>
              <a:gd name="connsiteY0" fmla="*/ 1 h 2475754"/>
              <a:gd name="connsiteX1" fmla="*/ 2330857 w 2336782"/>
              <a:gd name="connsiteY1" fmla="*/ 0 h 2475754"/>
              <a:gd name="connsiteX2" fmla="*/ 2336782 w 2336782"/>
              <a:gd name="connsiteY2" fmla="*/ 814122 h 2475754"/>
              <a:gd name="connsiteX3" fmla="*/ 2330857 w 2336782"/>
              <a:gd name="connsiteY3" fmla="*/ 1332289 h 2475754"/>
              <a:gd name="connsiteX4" fmla="*/ 2330858 w 2336782"/>
              <a:gd name="connsiteY4" fmla="*/ 1332289 h 2475754"/>
              <a:gd name="connsiteX5" fmla="*/ 2330858 w 2336782"/>
              <a:gd name="connsiteY5" fmla="*/ 1332290 h 2475754"/>
              <a:gd name="connsiteX6" fmla="*/ 2 w 2336782"/>
              <a:gd name="connsiteY6" fmla="*/ 2475754 h 2475754"/>
              <a:gd name="connsiteX7" fmla="*/ 1 w 2336782"/>
              <a:gd name="connsiteY7" fmla="*/ 2475754 h 2475754"/>
              <a:gd name="connsiteX8" fmla="*/ 1 w 2336782"/>
              <a:gd name="connsiteY8" fmla="*/ 2286931 h 2475754"/>
              <a:gd name="connsiteX9" fmla="*/ 0 w 2336782"/>
              <a:gd name="connsiteY9" fmla="*/ 2286931 h 2475754"/>
              <a:gd name="connsiteX10" fmla="*/ 0 w 2336782"/>
              <a:gd name="connsiteY10" fmla="*/ 2286929 h 2475754"/>
              <a:gd name="connsiteX11" fmla="*/ 2330855 w 2336782"/>
              <a:gd name="connsiteY11" fmla="*/ 1 h 2475754"/>
              <a:gd name="connsiteX0" fmla="*/ 2330855 w 2493418"/>
              <a:gd name="connsiteY0" fmla="*/ 1 h 2475754"/>
              <a:gd name="connsiteX1" fmla="*/ 2330857 w 2493418"/>
              <a:gd name="connsiteY1" fmla="*/ 0 h 2475754"/>
              <a:gd name="connsiteX2" fmla="*/ 2493418 w 2493418"/>
              <a:gd name="connsiteY2" fmla="*/ 805862 h 2475754"/>
              <a:gd name="connsiteX3" fmla="*/ 2330857 w 2493418"/>
              <a:gd name="connsiteY3" fmla="*/ 1332289 h 2475754"/>
              <a:gd name="connsiteX4" fmla="*/ 2330858 w 2493418"/>
              <a:gd name="connsiteY4" fmla="*/ 1332289 h 2475754"/>
              <a:gd name="connsiteX5" fmla="*/ 2330858 w 2493418"/>
              <a:gd name="connsiteY5" fmla="*/ 1332290 h 2475754"/>
              <a:gd name="connsiteX6" fmla="*/ 2 w 2493418"/>
              <a:gd name="connsiteY6" fmla="*/ 2475754 h 2475754"/>
              <a:gd name="connsiteX7" fmla="*/ 1 w 2493418"/>
              <a:gd name="connsiteY7" fmla="*/ 2475754 h 2475754"/>
              <a:gd name="connsiteX8" fmla="*/ 1 w 2493418"/>
              <a:gd name="connsiteY8" fmla="*/ 2286931 h 2475754"/>
              <a:gd name="connsiteX9" fmla="*/ 0 w 2493418"/>
              <a:gd name="connsiteY9" fmla="*/ 2286931 h 2475754"/>
              <a:gd name="connsiteX10" fmla="*/ 0 w 2493418"/>
              <a:gd name="connsiteY10" fmla="*/ 2286929 h 2475754"/>
              <a:gd name="connsiteX11" fmla="*/ 2330855 w 2493418"/>
              <a:gd name="connsiteY11" fmla="*/ 1 h 2475754"/>
              <a:gd name="connsiteX0" fmla="*/ 2330855 w 2493418"/>
              <a:gd name="connsiteY0" fmla="*/ 1 h 2475754"/>
              <a:gd name="connsiteX1" fmla="*/ 2330857 w 2493418"/>
              <a:gd name="connsiteY1" fmla="*/ 0 h 2475754"/>
              <a:gd name="connsiteX2" fmla="*/ 2493418 w 2493418"/>
              <a:gd name="connsiteY2" fmla="*/ 805862 h 2475754"/>
              <a:gd name="connsiteX3" fmla="*/ 2330857 w 2493418"/>
              <a:gd name="connsiteY3" fmla="*/ 1332289 h 2475754"/>
              <a:gd name="connsiteX4" fmla="*/ 2330858 w 2493418"/>
              <a:gd name="connsiteY4" fmla="*/ 1332289 h 2475754"/>
              <a:gd name="connsiteX5" fmla="*/ 2330858 w 2493418"/>
              <a:gd name="connsiteY5" fmla="*/ 1332290 h 2475754"/>
              <a:gd name="connsiteX6" fmla="*/ 2 w 2493418"/>
              <a:gd name="connsiteY6" fmla="*/ 2475754 h 2475754"/>
              <a:gd name="connsiteX7" fmla="*/ 1 w 2493418"/>
              <a:gd name="connsiteY7" fmla="*/ 2475754 h 2475754"/>
              <a:gd name="connsiteX8" fmla="*/ 4639 w 2493418"/>
              <a:gd name="connsiteY8" fmla="*/ 2383628 h 2475754"/>
              <a:gd name="connsiteX9" fmla="*/ 1 w 2493418"/>
              <a:gd name="connsiteY9" fmla="*/ 2286931 h 2475754"/>
              <a:gd name="connsiteX10" fmla="*/ 0 w 2493418"/>
              <a:gd name="connsiteY10" fmla="*/ 2286931 h 2475754"/>
              <a:gd name="connsiteX11" fmla="*/ 0 w 2493418"/>
              <a:gd name="connsiteY11" fmla="*/ 2286929 h 2475754"/>
              <a:gd name="connsiteX12" fmla="*/ 2330855 w 2493418"/>
              <a:gd name="connsiteY12" fmla="*/ 1 h 2475754"/>
              <a:gd name="connsiteX0" fmla="*/ 2439343 w 2601906"/>
              <a:gd name="connsiteY0" fmla="*/ 1 h 2475754"/>
              <a:gd name="connsiteX1" fmla="*/ 2439345 w 2601906"/>
              <a:gd name="connsiteY1" fmla="*/ 0 h 2475754"/>
              <a:gd name="connsiteX2" fmla="*/ 2601906 w 2601906"/>
              <a:gd name="connsiteY2" fmla="*/ 805862 h 2475754"/>
              <a:gd name="connsiteX3" fmla="*/ 2439345 w 2601906"/>
              <a:gd name="connsiteY3" fmla="*/ 1332289 h 2475754"/>
              <a:gd name="connsiteX4" fmla="*/ 2439346 w 2601906"/>
              <a:gd name="connsiteY4" fmla="*/ 1332289 h 2475754"/>
              <a:gd name="connsiteX5" fmla="*/ 2439346 w 2601906"/>
              <a:gd name="connsiteY5" fmla="*/ 1332290 h 2475754"/>
              <a:gd name="connsiteX6" fmla="*/ 108490 w 2601906"/>
              <a:gd name="connsiteY6" fmla="*/ 2475754 h 2475754"/>
              <a:gd name="connsiteX7" fmla="*/ 108489 w 2601906"/>
              <a:gd name="connsiteY7" fmla="*/ 2475754 h 2475754"/>
              <a:gd name="connsiteX8" fmla="*/ 0 w 2601906"/>
              <a:gd name="connsiteY8" fmla="*/ 2369860 h 2475754"/>
              <a:gd name="connsiteX9" fmla="*/ 108489 w 2601906"/>
              <a:gd name="connsiteY9" fmla="*/ 2286931 h 2475754"/>
              <a:gd name="connsiteX10" fmla="*/ 108488 w 2601906"/>
              <a:gd name="connsiteY10" fmla="*/ 2286931 h 2475754"/>
              <a:gd name="connsiteX11" fmla="*/ 108488 w 2601906"/>
              <a:gd name="connsiteY11" fmla="*/ 2286929 h 2475754"/>
              <a:gd name="connsiteX12" fmla="*/ 2439343 w 2601906"/>
              <a:gd name="connsiteY12" fmla="*/ 1 h 2475754"/>
              <a:gd name="connsiteX0" fmla="*/ 2439343 w 7475039"/>
              <a:gd name="connsiteY0" fmla="*/ 1 h 2475754"/>
              <a:gd name="connsiteX1" fmla="*/ 2439345 w 7475039"/>
              <a:gd name="connsiteY1" fmla="*/ 0 h 2475754"/>
              <a:gd name="connsiteX2" fmla="*/ 7475039 w 7475039"/>
              <a:gd name="connsiteY2" fmla="*/ 739778 h 2475754"/>
              <a:gd name="connsiteX3" fmla="*/ 2439345 w 7475039"/>
              <a:gd name="connsiteY3" fmla="*/ 1332289 h 2475754"/>
              <a:gd name="connsiteX4" fmla="*/ 2439346 w 7475039"/>
              <a:gd name="connsiteY4" fmla="*/ 1332289 h 2475754"/>
              <a:gd name="connsiteX5" fmla="*/ 2439346 w 7475039"/>
              <a:gd name="connsiteY5" fmla="*/ 1332290 h 2475754"/>
              <a:gd name="connsiteX6" fmla="*/ 108490 w 7475039"/>
              <a:gd name="connsiteY6" fmla="*/ 2475754 h 2475754"/>
              <a:gd name="connsiteX7" fmla="*/ 108489 w 7475039"/>
              <a:gd name="connsiteY7" fmla="*/ 2475754 h 2475754"/>
              <a:gd name="connsiteX8" fmla="*/ 0 w 7475039"/>
              <a:gd name="connsiteY8" fmla="*/ 2369860 h 2475754"/>
              <a:gd name="connsiteX9" fmla="*/ 108489 w 7475039"/>
              <a:gd name="connsiteY9" fmla="*/ 2286931 h 2475754"/>
              <a:gd name="connsiteX10" fmla="*/ 108488 w 7475039"/>
              <a:gd name="connsiteY10" fmla="*/ 2286931 h 2475754"/>
              <a:gd name="connsiteX11" fmla="*/ 108488 w 7475039"/>
              <a:gd name="connsiteY11" fmla="*/ 2286929 h 2475754"/>
              <a:gd name="connsiteX12" fmla="*/ 2439343 w 7475039"/>
              <a:gd name="connsiteY12" fmla="*/ 1 h 2475754"/>
              <a:gd name="connsiteX0" fmla="*/ 2875357 w 7911053"/>
              <a:gd name="connsiteY0" fmla="*/ 1 h 2475754"/>
              <a:gd name="connsiteX1" fmla="*/ 2875359 w 7911053"/>
              <a:gd name="connsiteY1" fmla="*/ 0 h 2475754"/>
              <a:gd name="connsiteX2" fmla="*/ 7911053 w 7911053"/>
              <a:gd name="connsiteY2" fmla="*/ 739778 h 2475754"/>
              <a:gd name="connsiteX3" fmla="*/ 2875359 w 7911053"/>
              <a:gd name="connsiteY3" fmla="*/ 1332289 h 2475754"/>
              <a:gd name="connsiteX4" fmla="*/ 2875360 w 7911053"/>
              <a:gd name="connsiteY4" fmla="*/ 1332289 h 2475754"/>
              <a:gd name="connsiteX5" fmla="*/ 2875360 w 7911053"/>
              <a:gd name="connsiteY5" fmla="*/ 1332290 h 2475754"/>
              <a:gd name="connsiteX6" fmla="*/ 544504 w 7911053"/>
              <a:gd name="connsiteY6" fmla="*/ 2475754 h 2475754"/>
              <a:gd name="connsiteX7" fmla="*/ 544503 w 7911053"/>
              <a:gd name="connsiteY7" fmla="*/ 2475754 h 2475754"/>
              <a:gd name="connsiteX8" fmla="*/ 0 w 7911053"/>
              <a:gd name="connsiteY8" fmla="*/ 2369860 h 2475754"/>
              <a:gd name="connsiteX9" fmla="*/ 544503 w 7911053"/>
              <a:gd name="connsiteY9" fmla="*/ 2286931 h 2475754"/>
              <a:gd name="connsiteX10" fmla="*/ 544502 w 7911053"/>
              <a:gd name="connsiteY10" fmla="*/ 2286931 h 2475754"/>
              <a:gd name="connsiteX11" fmla="*/ 544502 w 7911053"/>
              <a:gd name="connsiteY11" fmla="*/ 2286929 h 2475754"/>
              <a:gd name="connsiteX12" fmla="*/ 2875357 w 7911053"/>
              <a:gd name="connsiteY12" fmla="*/ 1 h 247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11053" h="2475754">
                <a:moveTo>
                  <a:pt x="2875357" y="1"/>
                </a:moveTo>
                <a:cubicBezTo>
                  <a:pt x="2875358" y="1"/>
                  <a:pt x="2875358" y="0"/>
                  <a:pt x="2875359" y="0"/>
                </a:cubicBezTo>
                <a:lnTo>
                  <a:pt x="7911053" y="739778"/>
                </a:lnTo>
                <a:lnTo>
                  <a:pt x="2875359" y="1332289"/>
                </a:lnTo>
                <a:lnTo>
                  <a:pt x="2875360" y="1332289"/>
                </a:lnTo>
                <a:lnTo>
                  <a:pt x="2875360" y="1332290"/>
                </a:lnTo>
                <a:lnTo>
                  <a:pt x="544504" y="2475754"/>
                </a:lnTo>
                <a:lnTo>
                  <a:pt x="544503" y="2475754"/>
                </a:lnTo>
                <a:lnTo>
                  <a:pt x="0" y="2369860"/>
                </a:lnTo>
                <a:lnTo>
                  <a:pt x="544503" y="2286931"/>
                </a:lnTo>
                <a:lnTo>
                  <a:pt x="544502" y="2286931"/>
                </a:lnTo>
                <a:lnTo>
                  <a:pt x="544502" y="2286929"/>
                </a:lnTo>
                <a:lnTo>
                  <a:pt x="2875357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5" name="直角三角形 31">
            <a:extLst>
              <a:ext uri="{FF2B5EF4-FFF2-40B4-BE49-F238E27FC236}">
                <a16:creationId xmlns:a16="http://schemas.microsoft.com/office/drawing/2014/main" id="{59A6E91E-CF67-2E83-05C9-087BD53F4293}"/>
              </a:ext>
            </a:extLst>
          </p:cNvPr>
          <p:cNvSpPr/>
          <p:nvPr/>
        </p:nvSpPr>
        <p:spPr>
          <a:xfrm rot="5400000">
            <a:off x="3648795" y="1758016"/>
            <a:ext cx="1046272" cy="4679898"/>
          </a:xfrm>
          <a:custGeom>
            <a:avLst/>
            <a:gdLst>
              <a:gd name="connsiteX0" fmla="*/ 1332288 w 1332288"/>
              <a:gd name="connsiteY0" fmla="*/ 2330856 h 2330857"/>
              <a:gd name="connsiteX1" fmla="*/ 188824 w 1332288"/>
              <a:gd name="connsiteY1" fmla="*/ 2330856 h 2330857"/>
              <a:gd name="connsiteX2" fmla="*/ 0 w 1332288"/>
              <a:gd name="connsiteY2" fmla="*/ 2330857 h 2330857"/>
              <a:gd name="connsiteX3" fmla="*/ 0 w 1332288"/>
              <a:gd name="connsiteY3" fmla="*/ 3 h 2330857"/>
              <a:gd name="connsiteX4" fmla="*/ 188824 w 1332288"/>
              <a:gd name="connsiteY4" fmla="*/ 3 h 2330857"/>
              <a:gd name="connsiteX5" fmla="*/ 188824 w 1332288"/>
              <a:gd name="connsiteY5" fmla="*/ 0 h 2330857"/>
              <a:gd name="connsiteX6" fmla="*/ 1332288 w 1332288"/>
              <a:gd name="connsiteY6" fmla="*/ 2330856 h 2330857"/>
              <a:gd name="connsiteX0" fmla="*/ 1332288 w 1332288"/>
              <a:gd name="connsiteY0" fmla="*/ 2330856 h 2330857"/>
              <a:gd name="connsiteX1" fmla="*/ 0 w 1332288"/>
              <a:gd name="connsiteY1" fmla="*/ 2330857 h 2330857"/>
              <a:gd name="connsiteX2" fmla="*/ 0 w 1332288"/>
              <a:gd name="connsiteY2" fmla="*/ 3 h 2330857"/>
              <a:gd name="connsiteX3" fmla="*/ 188824 w 1332288"/>
              <a:gd name="connsiteY3" fmla="*/ 3 h 2330857"/>
              <a:gd name="connsiteX4" fmla="*/ 188824 w 1332288"/>
              <a:gd name="connsiteY4" fmla="*/ 0 h 2330857"/>
              <a:gd name="connsiteX5" fmla="*/ 1332288 w 1332288"/>
              <a:gd name="connsiteY5" fmla="*/ 2330856 h 2330857"/>
              <a:gd name="connsiteX0" fmla="*/ 1332288 w 1332288"/>
              <a:gd name="connsiteY0" fmla="*/ 2330856 h 2332428"/>
              <a:gd name="connsiteX1" fmla="*/ 635765 w 1332288"/>
              <a:gd name="connsiteY1" fmla="*/ 2332428 h 2332428"/>
              <a:gd name="connsiteX2" fmla="*/ 0 w 1332288"/>
              <a:gd name="connsiteY2" fmla="*/ 2330857 h 2332428"/>
              <a:gd name="connsiteX3" fmla="*/ 0 w 1332288"/>
              <a:gd name="connsiteY3" fmla="*/ 3 h 2332428"/>
              <a:gd name="connsiteX4" fmla="*/ 188824 w 1332288"/>
              <a:gd name="connsiteY4" fmla="*/ 3 h 2332428"/>
              <a:gd name="connsiteX5" fmla="*/ 188824 w 1332288"/>
              <a:gd name="connsiteY5" fmla="*/ 0 h 2332428"/>
              <a:gd name="connsiteX6" fmla="*/ 1332288 w 1332288"/>
              <a:gd name="connsiteY6" fmla="*/ 2330856 h 2332428"/>
              <a:gd name="connsiteX0" fmla="*/ 1332288 w 1332288"/>
              <a:gd name="connsiteY0" fmla="*/ 2330856 h 2432502"/>
              <a:gd name="connsiteX1" fmla="*/ 635768 w 1332288"/>
              <a:gd name="connsiteY1" fmla="*/ 2432501 h 2432502"/>
              <a:gd name="connsiteX2" fmla="*/ 0 w 1332288"/>
              <a:gd name="connsiteY2" fmla="*/ 2330857 h 2432502"/>
              <a:gd name="connsiteX3" fmla="*/ 0 w 1332288"/>
              <a:gd name="connsiteY3" fmla="*/ 3 h 2432502"/>
              <a:gd name="connsiteX4" fmla="*/ 188824 w 1332288"/>
              <a:gd name="connsiteY4" fmla="*/ 3 h 2432502"/>
              <a:gd name="connsiteX5" fmla="*/ 188824 w 1332288"/>
              <a:gd name="connsiteY5" fmla="*/ 0 h 2432502"/>
              <a:gd name="connsiteX6" fmla="*/ 1332288 w 1332288"/>
              <a:gd name="connsiteY6" fmla="*/ 2330856 h 2432502"/>
              <a:gd name="connsiteX0" fmla="*/ 1332288 w 1332288"/>
              <a:gd name="connsiteY0" fmla="*/ 2330856 h 2432500"/>
              <a:gd name="connsiteX1" fmla="*/ 635768 w 1332288"/>
              <a:gd name="connsiteY1" fmla="*/ 2432501 h 2432500"/>
              <a:gd name="connsiteX2" fmla="*/ 0 w 1332288"/>
              <a:gd name="connsiteY2" fmla="*/ 2330857 h 2432500"/>
              <a:gd name="connsiteX3" fmla="*/ 0 w 1332288"/>
              <a:gd name="connsiteY3" fmla="*/ 3 h 2432500"/>
              <a:gd name="connsiteX4" fmla="*/ 98828 w 1332288"/>
              <a:gd name="connsiteY4" fmla="*/ 285 h 2432500"/>
              <a:gd name="connsiteX5" fmla="*/ 188824 w 1332288"/>
              <a:gd name="connsiteY5" fmla="*/ 3 h 2432500"/>
              <a:gd name="connsiteX6" fmla="*/ 188824 w 1332288"/>
              <a:gd name="connsiteY6" fmla="*/ 0 h 2432500"/>
              <a:gd name="connsiteX7" fmla="*/ 1332288 w 1332288"/>
              <a:gd name="connsiteY7" fmla="*/ 2330856 h 2432500"/>
              <a:gd name="connsiteX0" fmla="*/ 1332288 w 1332288"/>
              <a:gd name="connsiteY0" fmla="*/ 2461100 h 2562746"/>
              <a:gd name="connsiteX1" fmla="*/ 635768 w 1332288"/>
              <a:gd name="connsiteY1" fmla="*/ 2562745 h 2562746"/>
              <a:gd name="connsiteX2" fmla="*/ 0 w 1332288"/>
              <a:gd name="connsiteY2" fmla="*/ 2461101 h 2562746"/>
              <a:gd name="connsiteX3" fmla="*/ 0 w 1332288"/>
              <a:gd name="connsiteY3" fmla="*/ 130247 h 2562746"/>
              <a:gd name="connsiteX4" fmla="*/ 104339 w 1332288"/>
              <a:gd name="connsiteY4" fmla="*/ -1 h 2562746"/>
              <a:gd name="connsiteX5" fmla="*/ 188824 w 1332288"/>
              <a:gd name="connsiteY5" fmla="*/ 130247 h 2562746"/>
              <a:gd name="connsiteX6" fmla="*/ 188824 w 1332288"/>
              <a:gd name="connsiteY6" fmla="*/ 130244 h 2562746"/>
              <a:gd name="connsiteX7" fmla="*/ 1332288 w 1332288"/>
              <a:gd name="connsiteY7" fmla="*/ 2461100 h 2562746"/>
              <a:gd name="connsiteX0" fmla="*/ 1332288 w 1332288"/>
              <a:gd name="connsiteY0" fmla="*/ 2461102 h 8932624"/>
              <a:gd name="connsiteX1" fmla="*/ 591715 w 1332288"/>
              <a:gd name="connsiteY1" fmla="*/ 8932625 h 8932624"/>
              <a:gd name="connsiteX2" fmla="*/ 0 w 1332288"/>
              <a:gd name="connsiteY2" fmla="*/ 2461103 h 8932624"/>
              <a:gd name="connsiteX3" fmla="*/ 0 w 1332288"/>
              <a:gd name="connsiteY3" fmla="*/ 130249 h 8932624"/>
              <a:gd name="connsiteX4" fmla="*/ 104339 w 1332288"/>
              <a:gd name="connsiteY4" fmla="*/ 1 h 8932624"/>
              <a:gd name="connsiteX5" fmla="*/ 188824 w 1332288"/>
              <a:gd name="connsiteY5" fmla="*/ 130249 h 8932624"/>
              <a:gd name="connsiteX6" fmla="*/ 188824 w 1332288"/>
              <a:gd name="connsiteY6" fmla="*/ 130246 h 8932624"/>
              <a:gd name="connsiteX7" fmla="*/ 1332288 w 1332288"/>
              <a:gd name="connsiteY7" fmla="*/ 2461102 h 8932624"/>
              <a:gd name="connsiteX0" fmla="*/ 1332288 w 1332288"/>
              <a:gd name="connsiteY0" fmla="*/ 2945031 h 9416553"/>
              <a:gd name="connsiteX1" fmla="*/ 591715 w 1332288"/>
              <a:gd name="connsiteY1" fmla="*/ 9416554 h 9416553"/>
              <a:gd name="connsiteX2" fmla="*/ 0 w 1332288"/>
              <a:gd name="connsiteY2" fmla="*/ 2945032 h 9416553"/>
              <a:gd name="connsiteX3" fmla="*/ 0 w 1332288"/>
              <a:gd name="connsiteY3" fmla="*/ 614178 h 9416553"/>
              <a:gd name="connsiteX4" fmla="*/ 92210 w 1332288"/>
              <a:gd name="connsiteY4" fmla="*/ 0 h 9416553"/>
              <a:gd name="connsiteX5" fmla="*/ 188824 w 1332288"/>
              <a:gd name="connsiteY5" fmla="*/ 614178 h 9416553"/>
              <a:gd name="connsiteX6" fmla="*/ 188824 w 1332288"/>
              <a:gd name="connsiteY6" fmla="*/ 614175 h 9416553"/>
              <a:gd name="connsiteX7" fmla="*/ 1332288 w 1332288"/>
              <a:gd name="connsiteY7" fmla="*/ 2945031 h 941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288" h="9416553">
                <a:moveTo>
                  <a:pt x="1332288" y="2945031"/>
                </a:moveTo>
                <a:lnTo>
                  <a:pt x="591715" y="9416554"/>
                </a:lnTo>
                <a:lnTo>
                  <a:pt x="0" y="2945032"/>
                </a:lnTo>
                <a:lnTo>
                  <a:pt x="0" y="614178"/>
                </a:lnTo>
                <a:lnTo>
                  <a:pt x="92210" y="0"/>
                </a:lnTo>
                <a:lnTo>
                  <a:pt x="188824" y="614178"/>
                </a:lnTo>
                <a:lnTo>
                  <a:pt x="188824" y="614175"/>
                </a:lnTo>
                <a:lnTo>
                  <a:pt x="1332288" y="294503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6" name="直角三角形 31">
            <a:extLst>
              <a:ext uri="{FF2B5EF4-FFF2-40B4-BE49-F238E27FC236}">
                <a16:creationId xmlns:a16="http://schemas.microsoft.com/office/drawing/2014/main" id="{9F84337D-9C7D-8F69-94E7-0060F491F973}"/>
              </a:ext>
            </a:extLst>
          </p:cNvPr>
          <p:cNvSpPr/>
          <p:nvPr/>
        </p:nvSpPr>
        <p:spPr>
          <a:xfrm rot="16200000" flipV="1">
            <a:off x="3666861" y="693211"/>
            <a:ext cx="1046272" cy="4638181"/>
          </a:xfrm>
          <a:custGeom>
            <a:avLst/>
            <a:gdLst>
              <a:gd name="connsiteX0" fmla="*/ 1332288 w 1332288"/>
              <a:gd name="connsiteY0" fmla="*/ 2330856 h 2330857"/>
              <a:gd name="connsiteX1" fmla="*/ 188824 w 1332288"/>
              <a:gd name="connsiteY1" fmla="*/ 2330856 h 2330857"/>
              <a:gd name="connsiteX2" fmla="*/ 0 w 1332288"/>
              <a:gd name="connsiteY2" fmla="*/ 2330857 h 2330857"/>
              <a:gd name="connsiteX3" fmla="*/ 0 w 1332288"/>
              <a:gd name="connsiteY3" fmla="*/ 3 h 2330857"/>
              <a:gd name="connsiteX4" fmla="*/ 188824 w 1332288"/>
              <a:gd name="connsiteY4" fmla="*/ 3 h 2330857"/>
              <a:gd name="connsiteX5" fmla="*/ 188824 w 1332288"/>
              <a:gd name="connsiteY5" fmla="*/ 0 h 2330857"/>
              <a:gd name="connsiteX6" fmla="*/ 1332288 w 1332288"/>
              <a:gd name="connsiteY6" fmla="*/ 2330856 h 2330857"/>
              <a:gd name="connsiteX0" fmla="*/ 1332288 w 1332288"/>
              <a:gd name="connsiteY0" fmla="*/ 2330856 h 2330857"/>
              <a:gd name="connsiteX1" fmla="*/ 0 w 1332288"/>
              <a:gd name="connsiteY1" fmla="*/ 2330857 h 2330857"/>
              <a:gd name="connsiteX2" fmla="*/ 0 w 1332288"/>
              <a:gd name="connsiteY2" fmla="*/ 3 h 2330857"/>
              <a:gd name="connsiteX3" fmla="*/ 188824 w 1332288"/>
              <a:gd name="connsiteY3" fmla="*/ 3 h 2330857"/>
              <a:gd name="connsiteX4" fmla="*/ 188824 w 1332288"/>
              <a:gd name="connsiteY4" fmla="*/ 0 h 2330857"/>
              <a:gd name="connsiteX5" fmla="*/ 1332288 w 1332288"/>
              <a:gd name="connsiteY5" fmla="*/ 2330856 h 2330857"/>
              <a:gd name="connsiteX0" fmla="*/ 1332288 w 1332288"/>
              <a:gd name="connsiteY0" fmla="*/ 2330856 h 2332428"/>
              <a:gd name="connsiteX1" fmla="*/ 715614 w 1332288"/>
              <a:gd name="connsiteY1" fmla="*/ 2332428 h 2332428"/>
              <a:gd name="connsiteX2" fmla="*/ 0 w 1332288"/>
              <a:gd name="connsiteY2" fmla="*/ 2330857 h 2332428"/>
              <a:gd name="connsiteX3" fmla="*/ 0 w 1332288"/>
              <a:gd name="connsiteY3" fmla="*/ 3 h 2332428"/>
              <a:gd name="connsiteX4" fmla="*/ 188824 w 1332288"/>
              <a:gd name="connsiteY4" fmla="*/ 3 h 2332428"/>
              <a:gd name="connsiteX5" fmla="*/ 188824 w 1332288"/>
              <a:gd name="connsiteY5" fmla="*/ 0 h 2332428"/>
              <a:gd name="connsiteX6" fmla="*/ 1332288 w 1332288"/>
              <a:gd name="connsiteY6" fmla="*/ 2330856 h 2332428"/>
              <a:gd name="connsiteX0" fmla="*/ 1332288 w 1332288"/>
              <a:gd name="connsiteY0" fmla="*/ 2330856 h 2563026"/>
              <a:gd name="connsiteX1" fmla="*/ 710106 w 1332288"/>
              <a:gd name="connsiteY1" fmla="*/ 2563025 h 2563026"/>
              <a:gd name="connsiteX2" fmla="*/ 0 w 1332288"/>
              <a:gd name="connsiteY2" fmla="*/ 2330857 h 2563026"/>
              <a:gd name="connsiteX3" fmla="*/ 0 w 1332288"/>
              <a:gd name="connsiteY3" fmla="*/ 3 h 2563026"/>
              <a:gd name="connsiteX4" fmla="*/ 188824 w 1332288"/>
              <a:gd name="connsiteY4" fmla="*/ 3 h 2563026"/>
              <a:gd name="connsiteX5" fmla="*/ 188824 w 1332288"/>
              <a:gd name="connsiteY5" fmla="*/ 0 h 2563026"/>
              <a:gd name="connsiteX6" fmla="*/ 1332288 w 1332288"/>
              <a:gd name="connsiteY6" fmla="*/ 2330856 h 2563026"/>
              <a:gd name="connsiteX0" fmla="*/ 1332288 w 1332288"/>
              <a:gd name="connsiteY0" fmla="*/ 2330856 h 2563024"/>
              <a:gd name="connsiteX1" fmla="*/ 710106 w 1332288"/>
              <a:gd name="connsiteY1" fmla="*/ 2563025 h 2563024"/>
              <a:gd name="connsiteX2" fmla="*/ 0 w 1332288"/>
              <a:gd name="connsiteY2" fmla="*/ 2330857 h 2563024"/>
              <a:gd name="connsiteX3" fmla="*/ 0 w 1332288"/>
              <a:gd name="connsiteY3" fmla="*/ 3 h 2563024"/>
              <a:gd name="connsiteX4" fmla="*/ 98826 w 1332288"/>
              <a:gd name="connsiteY4" fmla="*/ 285 h 2563024"/>
              <a:gd name="connsiteX5" fmla="*/ 188824 w 1332288"/>
              <a:gd name="connsiteY5" fmla="*/ 3 h 2563024"/>
              <a:gd name="connsiteX6" fmla="*/ 188824 w 1332288"/>
              <a:gd name="connsiteY6" fmla="*/ 0 h 2563024"/>
              <a:gd name="connsiteX7" fmla="*/ 1332288 w 1332288"/>
              <a:gd name="connsiteY7" fmla="*/ 2330856 h 2563024"/>
              <a:gd name="connsiteX0" fmla="*/ 1332288 w 1332288"/>
              <a:gd name="connsiteY0" fmla="*/ 2421944 h 2654113"/>
              <a:gd name="connsiteX1" fmla="*/ 710106 w 1332288"/>
              <a:gd name="connsiteY1" fmla="*/ 2654113 h 2654113"/>
              <a:gd name="connsiteX2" fmla="*/ 0 w 1332288"/>
              <a:gd name="connsiteY2" fmla="*/ 2421945 h 2654113"/>
              <a:gd name="connsiteX3" fmla="*/ 0 w 1332288"/>
              <a:gd name="connsiteY3" fmla="*/ 91091 h 2654113"/>
              <a:gd name="connsiteX4" fmla="*/ 90565 w 1332288"/>
              <a:gd name="connsiteY4" fmla="*/ 1 h 2654113"/>
              <a:gd name="connsiteX5" fmla="*/ 188824 w 1332288"/>
              <a:gd name="connsiteY5" fmla="*/ 91091 h 2654113"/>
              <a:gd name="connsiteX6" fmla="*/ 188824 w 1332288"/>
              <a:gd name="connsiteY6" fmla="*/ 91088 h 2654113"/>
              <a:gd name="connsiteX7" fmla="*/ 1332288 w 1332288"/>
              <a:gd name="connsiteY7" fmla="*/ 2421944 h 2654113"/>
              <a:gd name="connsiteX0" fmla="*/ 1332288 w 1332288"/>
              <a:gd name="connsiteY0" fmla="*/ 2421942 h 8815140"/>
              <a:gd name="connsiteX1" fmla="*/ 831260 w 1332288"/>
              <a:gd name="connsiteY1" fmla="*/ 8815141 h 8815140"/>
              <a:gd name="connsiteX2" fmla="*/ 0 w 1332288"/>
              <a:gd name="connsiteY2" fmla="*/ 2421943 h 8815140"/>
              <a:gd name="connsiteX3" fmla="*/ 0 w 1332288"/>
              <a:gd name="connsiteY3" fmla="*/ 91089 h 8815140"/>
              <a:gd name="connsiteX4" fmla="*/ 90565 w 1332288"/>
              <a:gd name="connsiteY4" fmla="*/ -1 h 8815140"/>
              <a:gd name="connsiteX5" fmla="*/ 188824 w 1332288"/>
              <a:gd name="connsiteY5" fmla="*/ 91089 h 8815140"/>
              <a:gd name="connsiteX6" fmla="*/ 188824 w 1332288"/>
              <a:gd name="connsiteY6" fmla="*/ 91086 h 8815140"/>
              <a:gd name="connsiteX7" fmla="*/ 1332288 w 1332288"/>
              <a:gd name="connsiteY7" fmla="*/ 2421942 h 8815140"/>
              <a:gd name="connsiteX0" fmla="*/ 1332288 w 1332288"/>
              <a:gd name="connsiteY0" fmla="*/ 2939413 h 9332611"/>
              <a:gd name="connsiteX1" fmla="*/ 831260 w 1332288"/>
              <a:gd name="connsiteY1" fmla="*/ 9332612 h 9332611"/>
              <a:gd name="connsiteX2" fmla="*/ 0 w 1332288"/>
              <a:gd name="connsiteY2" fmla="*/ 2939414 h 9332611"/>
              <a:gd name="connsiteX3" fmla="*/ 0 w 1332288"/>
              <a:gd name="connsiteY3" fmla="*/ 608560 h 9332611"/>
              <a:gd name="connsiteX4" fmla="*/ 63276 w 1332288"/>
              <a:gd name="connsiteY4" fmla="*/ 1 h 9332611"/>
              <a:gd name="connsiteX5" fmla="*/ 188824 w 1332288"/>
              <a:gd name="connsiteY5" fmla="*/ 608560 h 9332611"/>
              <a:gd name="connsiteX6" fmla="*/ 188824 w 1332288"/>
              <a:gd name="connsiteY6" fmla="*/ 608557 h 9332611"/>
              <a:gd name="connsiteX7" fmla="*/ 1332288 w 1332288"/>
              <a:gd name="connsiteY7" fmla="*/ 2939413 h 933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288" h="9332611">
                <a:moveTo>
                  <a:pt x="1332288" y="2939413"/>
                </a:moveTo>
                <a:lnTo>
                  <a:pt x="831260" y="9332612"/>
                </a:lnTo>
                <a:lnTo>
                  <a:pt x="0" y="2939414"/>
                </a:lnTo>
                <a:lnTo>
                  <a:pt x="0" y="608560"/>
                </a:lnTo>
                <a:lnTo>
                  <a:pt x="63276" y="1"/>
                </a:lnTo>
                <a:lnTo>
                  <a:pt x="188824" y="608560"/>
                </a:lnTo>
                <a:lnTo>
                  <a:pt x="188824" y="608557"/>
                </a:lnTo>
                <a:lnTo>
                  <a:pt x="1332288" y="293941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7" name="正方形/長方形 4">
            <a:extLst>
              <a:ext uri="{FF2B5EF4-FFF2-40B4-BE49-F238E27FC236}">
                <a16:creationId xmlns:a16="http://schemas.microsoft.com/office/drawing/2014/main" id="{E7BE8741-E5FF-A13C-A1EC-F821FC6D15BD}"/>
              </a:ext>
            </a:extLst>
          </p:cNvPr>
          <p:cNvSpPr/>
          <p:nvPr/>
        </p:nvSpPr>
        <p:spPr>
          <a:xfrm rot="10800000" flipV="1">
            <a:off x="1981186" y="1404273"/>
            <a:ext cx="4508631" cy="1944259"/>
          </a:xfrm>
          <a:custGeom>
            <a:avLst/>
            <a:gdLst>
              <a:gd name="connsiteX0" fmla="*/ 0 w 2330858"/>
              <a:gd name="connsiteY0" fmla="*/ 1 h 2475754"/>
              <a:gd name="connsiteX1" fmla="*/ 2330857 w 2330858"/>
              <a:gd name="connsiteY1" fmla="*/ 0 h 2475754"/>
              <a:gd name="connsiteX2" fmla="*/ 2330857 w 2330858"/>
              <a:gd name="connsiteY2" fmla="*/ 1332289 h 2475754"/>
              <a:gd name="connsiteX3" fmla="*/ 2330858 w 2330858"/>
              <a:gd name="connsiteY3" fmla="*/ 1332289 h 2475754"/>
              <a:gd name="connsiteX4" fmla="*/ 2330858 w 2330858"/>
              <a:gd name="connsiteY4" fmla="*/ 1332290 h 2475754"/>
              <a:gd name="connsiteX5" fmla="*/ 2 w 2330858"/>
              <a:gd name="connsiteY5" fmla="*/ 2475754 h 2475754"/>
              <a:gd name="connsiteX6" fmla="*/ 1 w 2330858"/>
              <a:gd name="connsiteY6" fmla="*/ 2475754 h 2475754"/>
              <a:gd name="connsiteX7" fmla="*/ 1 w 2330858"/>
              <a:gd name="connsiteY7" fmla="*/ 2286931 h 2475754"/>
              <a:gd name="connsiteX8" fmla="*/ 0 w 2330858"/>
              <a:gd name="connsiteY8" fmla="*/ 2286931 h 2475754"/>
              <a:gd name="connsiteX9" fmla="*/ 0 w 2330858"/>
              <a:gd name="connsiteY9" fmla="*/ 2286929 h 2475754"/>
              <a:gd name="connsiteX10" fmla="*/ 2330855 w 2330858"/>
              <a:gd name="connsiteY10" fmla="*/ 1 h 2475754"/>
              <a:gd name="connsiteX11" fmla="*/ 0 w 2330858"/>
              <a:gd name="connsiteY11" fmla="*/ 1 h 2475754"/>
              <a:gd name="connsiteX0" fmla="*/ 2330855 w 2330858"/>
              <a:gd name="connsiteY0" fmla="*/ 1 h 2475754"/>
              <a:gd name="connsiteX1" fmla="*/ 2330857 w 2330858"/>
              <a:gd name="connsiteY1" fmla="*/ 0 h 2475754"/>
              <a:gd name="connsiteX2" fmla="*/ 2330857 w 2330858"/>
              <a:gd name="connsiteY2" fmla="*/ 1332289 h 2475754"/>
              <a:gd name="connsiteX3" fmla="*/ 2330858 w 2330858"/>
              <a:gd name="connsiteY3" fmla="*/ 1332289 h 2475754"/>
              <a:gd name="connsiteX4" fmla="*/ 2330858 w 2330858"/>
              <a:gd name="connsiteY4" fmla="*/ 1332290 h 2475754"/>
              <a:gd name="connsiteX5" fmla="*/ 2 w 2330858"/>
              <a:gd name="connsiteY5" fmla="*/ 2475754 h 2475754"/>
              <a:gd name="connsiteX6" fmla="*/ 1 w 2330858"/>
              <a:gd name="connsiteY6" fmla="*/ 2475754 h 2475754"/>
              <a:gd name="connsiteX7" fmla="*/ 1 w 2330858"/>
              <a:gd name="connsiteY7" fmla="*/ 2286931 h 2475754"/>
              <a:gd name="connsiteX8" fmla="*/ 0 w 2330858"/>
              <a:gd name="connsiteY8" fmla="*/ 2286931 h 2475754"/>
              <a:gd name="connsiteX9" fmla="*/ 0 w 2330858"/>
              <a:gd name="connsiteY9" fmla="*/ 2286929 h 2475754"/>
              <a:gd name="connsiteX10" fmla="*/ 2330855 w 2330858"/>
              <a:gd name="connsiteY10" fmla="*/ 1 h 2475754"/>
              <a:gd name="connsiteX0" fmla="*/ 2330855 w 2341132"/>
              <a:gd name="connsiteY0" fmla="*/ 1 h 2475754"/>
              <a:gd name="connsiteX1" fmla="*/ 2330857 w 2341132"/>
              <a:gd name="connsiteY1" fmla="*/ 0 h 2475754"/>
              <a:gd name="connsiteX2" fmla="*/ 2341132 w 2341132"/>
              <a:gd name="connsiteY2" fmla="*/ 675532 h 2475754"/>
              <a:gd name="connsiteX3" fmla="*/ 2330857 w 2341132"/>
              <a:gd name="connsiteY3" fmla="*/ 1332289 h 2475754"/>
              <a:gd name="connsiteX4" fmla="*/ 2330858 w 2341132"/>
              <a:gd name="connsiteY4" fmla="*/ 1332289 h 2475754"/>
              <a:gd name="connsiteX5" fmla="*/ 2330858 w 2341132"/>
              <a:gd name="connsiteY5" fmla="*/ 1332290 h 2475754"/>
              <a:gd name="connsiteX6" fmla="*/ 2 w 2341132"/>
              <a:gd name="connsiteY6" fmla="*/ 2475754 h 2475754"/>
              <a:gd name="connsiteX7" fmla="*/ 1 w 2341132"/>
              <a:gd name="connsiteY7" fmla="*/ 2475754 h 2475754"/>
              <a:gd name="connsiteX8" fmla="*/ 1 w 2341132"/>
              <a:gd name="connsiteY8" fmla="*/ 2286931 h 2475754"/>
              <a:gd name="connsiteX9" fmla="*/ 0 w 2341132"/>
              <a:gd name="connsiteY9" fmla="*/ 2286931 h 2475754"/>
              <a:gd name="connsiteX10" fmla="*/ 0 w 2341132"/>
              <a:gd name="connsiteY10" fmla="*/ 2286929 h 2475754"/>
              <a:gd name="connsiteX11" fmla="*/ 2330855 w 2341132"/>
              <a:gd name="connsiteY11" fmla="*/ 1 h 2475754"/>
              <a:gd name="connsiteX0" fmla="*/ 2330855 w 2758829"/>
              <a:gd name="connsiteY0" fmla="*/ 1 h 2475754"/>
              <a:gd name="connsiteX1" fmla="*/ 2330857 w 2758829"/>
              <a:gd name="connsiteY1" fmla="*/ 0 h 2475754"/>
              <a:gd name="connsiteX2" fmla="*/ 2758829 w 2758829"/>
              <a:gd name="connsiteY2" fmla="*/ 682875 h 2475754"/>
              <a:gd name="connsiteX3" fmla="*/ 2330857 w 2758829"/>
              <a:gd name="connsiteY3" fmla="*/ 1332289 h 2475754"/>
              <a:gd name="connsiteX4" fmla="*/ 2330858 w 2758829"/>
              <a:gd name="connsiteY4" fmla="*/ 1332289 h 2475754"/>
              <a:gd name="connsiteX5" fmla="*/ 2330858 w 2758829"/>
              <a:gd name="connsiteY5" fmla="*/ 1332290 h 2475754"/>
              <a:gd name="connsiteX6" fmla="*/ 2 w 2758829"/>
              <a:gd name="connsiteY6" fmla="*/ 2475754 h 2475754"/>
              <a:gd name="connsiteX7" fmla="*/ 1 w 2758829"/>
              <a:gd name="connsiteY7" fmla="*/ 2475754 h 2475754"/>
              <a:gd name="connsiteX8" fmla="*/ 1 w 2758829"/>
              <a:gd name="connsiteY8" fmla="*/ 2286931 h 2475754"/>
              <a:gd name="connsiteX9" fmla="*/ 0 w 2758829"/>
              <a:gd name="connsiteY9" fmla="*/ 2286931 h 2475754"/>
              <a:gd name="connsiteX10" fmla="*/ 0 w 2758829"/>
              <a:gd name="connsiteY10" fmla="*/ 2286929 h 2475754"/>
              <a:gd name="connsiteX11" fmla="*/ 2330855 w 2758829"/>
              <a:gd name="connsiteY11" fmla="*/ 1 h 2475754"/>
              <a:gd name="connsiteX0" fmla="*/ 2330855 w 2758829"/>
              <a:gd name="connsiteY0" fmla="*/ 1 h 2475754"/>
              <a:gd name="connsiteX1" fmla="*/ 2330857 w 2758829"/>
              <a:gd name="connsiteY1" fmla="*/ 0 h 2475754"/>
              <a:gd name="connsiteX2" fmla="*/ 2758829 w 2758829"/>
              <a:gd name="connsiteY2" fmla="*/ 682875 h 2475754"/>
              <a:gd name="connsiteX3" fmla="*/ 2330857 w 2758829"/>
              <a:gd name="connsiteY3" fmla="*/ 1332289 h 2475754"/>
              <a:gd name="connsiteX4" fmla="*/ 2330858 w 2758829"/>
              <a:gd name="connsiteY4" fmla="*/ 1332289 h 2475754"/>
              <a:gd name="connsiteX5" fmla="*/ 2330858 w 2758829"/>
              <a:gd name="connsiteY5" fmla="*/ 1332290 h 2475754"/>
              <a:gd name="connsiteX6" fmla="*/ 2 w 2758829"/>
              <a:gd name="connsiteY6" fmla="*/ 2475754 h 2475754"/>
              <a:gd name="connsiteX7" fmla="*/ 1 w 2758829"/>
              <a:gd name="connsiteY7" fmla="*/ 2475754 h 2475754"/>
              <a:gd name="connsiteX8" fmla="*/ 4639 w 2758829"/>
              <a:gd name="connsiteY8" fmla="*/ 2383631 h 2475754"/>
              <a:gd name="connsiteX9" fmla="*/ 1 w 2758829"/>
              <a:gd name="connsiteY9" fmla="*/ 2286931 h 2475754"/>
              <a:gd name="connsiteX10" fmla="*/ 0 w 2758829"/>
              <a:gd name="connsiteY10" fmla="*/ 2286931 h 2475754"/>
              <a:gd name="connsiteX11" fmla="*/ 0 w 2758829"/>
              <a:gd name="connsiteY11" fmla="*/ 2286929 h 2475754"/>
              <a:gd name="connsiteX12" fmla="*/ 2330855 w 2758829"/>
              <a:gd name="connsiteY12" fmla="*/ 1 h 2475754"/>
              <a:gd name="connsiteX0" fmla="*/ 2426289 w 2854263"/>
              <a:gd name="connsiteY0" fmla="*/ 1 h 2475754"/>
              <a:gd name="connsiteX1" fmla="*/ 2426291 w 2854263"/>
              <a:gd name="connsiteY1" fmla="*/ 0 h 2475754"/>
              <a:gd name="connsiteX2" fmla="*/ 2854263 w 2854263"/>
              <a:gd name="connsiteY2" fmla="*/ 682875 h 2475754"/>
              <a:gd name="connsiteX3" fmla="*/ 2426291 w 2854263"/>
              <a:gd name="connsiteY3" fmla="*/ 1332289 h 2475754"/>
              <a:gd name="connsiteX4" fmla="*/ 2426292 w 2854263"/>
              <a:gd name="connsiteY4" fmla="*/ 1332289 h 2475754"/>
              <a:gd name="connsiteX5" fmla="*/ 2426292 w 2854263"/>
              <a:gd name="connsiteY5" fmla="*/ 1332290 h 2475754"/>
              <a:gd name="connsiteX6" fmla="*/ 95436 w 2854263"/>
              <a:gd name="connsiteY6" fmla="*/ 2475754 h 2475754"/>
              <a:gd name="connsiteX7" fmla="*/ 95435 w 2854263"/>
              <a:gd name="connsiteY7" fmla="*/ 2475754 h 2475754"/>
              <a:gd name="connsiteX8" fmla="*/ 0 w 2854263"/>
              <a:gd name="connsiteY8" fmla="*/ 2389139 h 2475754"/>
              <a:gd name="connsiteX9" fmla="*/ 95435 w 2854263"/>
              <a:gd name="connsiteY9" fmla="*/ 2286931 h 2475754"/>
              <a:gd name="connsiteX10" fmla="*/ 95434 w 2854263"/>
              <a:gd name="connsiteY10" fmla="*/ 2286931 h 2475754"/>
              <a:gd name="connsiteX11" fmla="*/ 95434 w 2854263"/>
              <a:gd name="connsiteY11" fmla="*/ 2286929 h 2475754"/>
              <a:gd name="connsiteX12" fmla="*/ 2426289 w 2854263"/>
              <a:gd name="connsiteY12" fmla="*/ 1 h 2475754"/>
              <a:gd name="connsiteX0" fmla="*/ 2426289 w 8597597"/>
              <a:gd name="connsiteY0" fmla="*/ 1 h 2475754"/>
              <a:gd name="connsiteX1" fmla="*/ 2426291 w 8597597"/>
              <a:gd name="connsiteY1" fmla="*/ 0 h 2475754"/>
              <a:gd name="connsiteX2" fmla="*/ 8597597 w 8597597"/>
              <a:gd name="connsiteY2" fmla="*/ 517664 h 2475754"/>
              <a:gd name="connsiteX3" fmla="*/ 2426291 w 8597597"/>
              <a:gd name="connsiteY3" fmla="*/ 1332289 h 2475754"/>
              <a:gd name="connsiteX4" fmla="*/ 2426292 w 8597597"/>
              <a:gd name="connsiteY4" fmla="*/ 1332289 h 2475754"/>
              <a:gd name="connsiteX5" fmla="*/ 2426292 w 8597597"/>
              <a:gd name="connsiteY5" fmla="*/ 1332290 h 2475754"/>
              <a:gd name="connsiteX6" fmla="*/ 95436 w 8597597"/>
              <a:gd name="connsiteY6" fmla="*/ 2475754 h 2475754"/>
              <a:gd name="connsiteX7" fmla="*/ 95435 w 8597597"/>
              <a:gd name="connsiteY7" fmla="*/ 2475754 h 2475754"/>
              <a:gd name="connsiteX8" fmla="*/ 0 w 8597597"/>
              <a:gd name="connsiteY8" fmla="*/ 2389139 h 2475754"/>
              <a:gd name="connsiteX9" fmla="*/ 95435 w 8597597"/>
              <a:gd name="connsiteY9" fmla="*/ 2286931 h 2475754"/>
              <a:gd name="connsiteX10" fmla="*/ 95434 w 8597597"/>
              <a:gd name="connsiteY10" fmla="*/ 2286931 h 2475754"/>
              <a:gd name="connsiteX11" fmla="*/ 95434 w 8597597"/>
              <a:gd name="connsiteY11" fmla="*/ 2286929 h 2475754"/>
              <a:gd name="connsiteX12" fmla="*/ 2426289 w 8597597"/>
              <a:gd name="connsiteY12" fmla="*/ 1 h 2475754"/>
              <a:gd name="connsiteX0" fmla="*/ 2900636 w 9071944"/>
              <a:gd name="connsiteY0" fmla="*/ 1 h 2475754"/>
              <a:gd name="connsiteX1" fmla="*/ 2900638 w 9071944"/>
              <a:gd name="connsiteY1" fmla="*/ 0 h 2475754"/>
              <a:gd name="connsiteX2" fmla="*/ 9071944 w 9071944"/>
              <a:gd name="connsiteY2" fmla="*/ 517664 h 2475754"/>
              <a:gd name="connsiteX3" fmla="*/ 2900638 w 9071944"/>
              <a:gd name="connsiteY3" fmla="*/ 1332289 h 2475754"/>
              <a:gd name="connsiteX4" fmla="*/ 2900639 w 9071944"/>
              <a:gd name="connsiteY4" fmla="*/ 1332289 h 2475754"/>
              <a:gd name="connsiteX5" fmla="*/ 2900639 w 9071944"/>
              <a:gd name="connsiteY5" fmla="*/ 1332290 h 2475754"/>
              <a:gd name="connsiteX6" fmla="*/ 569783 w 9071944"/>
              <a:gd name="connsiteY6" fmla="*/ 2475754 h 2475754"/>
              <a:gd name="connsiteX7" fmla="*/ 569782 w 9071944"/>
              <a:gd name="connsiteY7" fmla="*/ 2475754 h 2475754"/>
              <a:gd name="connsiteX8" fmla="*/ 0 w 9071944"/>
              <a:gd name="connsiteY8" fmla="*/ 2380043 h 2475754"/>
              <a:gd name="connsiteX9" fmla="*/ 569782 w 9071944"/>
              <a:gd name="connsiteY9" fmla="*/ 2286931 h 2475754"/>
              <a:gd name="connsiteX10" fmla="*/ 569781 w 9071944"/>
              <a:gd name="connsiteY10" fmla="*/ 2286931 h 2475754"/>
              <a:gd name="connsiteX11" fmla="*/ 569781 w 9071944"/>
              <a:gd name="connsiteY11" fmla="*/ 2286929 h 2475754"/>
              <a:gd name="connsiteX12" fmla="*/ 2900636 w 9071944"/>
              <a:gd name="connsiteY12" fmla="*/ 1 h 247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71944" h="2475754">
                <a:moveTo>
                  <a:pt x="2900636" y="1"/>
                </a:moveTo>
                <a:cubicBezTo>
                  <a:pt x="2900637" y="1"/>
                  <a:pt x="2900637" y="0"/>
                  <a:pt x="2900638" y="0"/>
                </a:cubicBezTo>
                <a:lnTo>
                  <a:pt x="9071944" y="517664"/>
                </a:lnTo>
                <a:lnTo>
                  <a:pt x="2900638" y="1332289"/>
                </a:lnTo>
                <a:lnTo>
                  <a:pt x="2900639" y="1332289"/>
                </a:lnTo>
                <a:lnTo>
                  <a:pt x="2900639" y="1332290"/>
                </a:lnTo>
                <a:lnTo>
                  <a:pt x="569783" y="2475754"/>
                </a:lnTo>
                <a:lnTo>
                  <a:pt x="569782" y="2475754"/>
                </a:lnTo>
                <a:lnTo>
                  <a:pt x="0" y="2380043"/>
                </a:lnTo>
                <a:lnTo>
                  <a:pt x="569782" y="2286931"/>
                </a:lnTo>
                <a:lnTo>
                  <a:pt x="569781" y="2286931"/>
                </a:lnTo>
                <a:lnTo>
                  <a:pt x="569781" y="2286929"/>
                </a:lnTo>
                <a:lnTo>
                  <a:pt x="2900636" y="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9" name="正方形/長方形 24">
            <a:extLst>
              <a:ext uri="{FF2B5EF4-FFF2-40B4-BE49-F238E27FC236}">
                <a16:creationId xmlns:a16="http://schemas.microsoft.com/office/drawing/2014/main" id="{07063BA0-5AFC-AD1F-013C-CA7B0E27E2DF}"/>
              </a:ext>
            </a:extLst>
          </p:cNvPr>
          <p:cNvSpPr/>
          <p:nvPr/>
        </p:nvSpPr>
        <p:spPr>
          <a:xfrm rot="10800000">
            <a:off x="1202725" y="4659719"/>
            <a:ext cx="3845514" cy="1046273"/>
          </a:xfrm>
          <a:prstGeom prst="rect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13" name="正方形/長方形 23">
            <a:extLst>
              <a:ext uri="{FF2B5EF4-FFF2-40B4-BE49-F238E27FC236}">
                <a16:creationId xmlns:a16="http://schemas.microsoft.com/office/drawing/2014/main" id="{8A5EF9DF-A56D-2F10-4E3F-A7601E36A04A}"/>
              </a:ext>
            </a:extLst>
          </p:cNvPr>
          <p:cNvSpPr/>
          <p:nvPr/>
        </p:nvSpPr>
        <p:spPr>
          <a:xfrm rot="10800000">
            <a:off x="1202725" y="3574830"/>
            <a:ext cx="3845514" cy="1046273"/>
          </a:xfrm>
          <a:prstGeom prst="rect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15" name="正方形/長方形 30">
            <a:extLst>
              <a:ext uri="{FF2B5EF4-FFF2-40B4-BE49-F238E27FC236}">
                <a16:creationId xmlns:a16="http://schemas.microsoft.com/office/drawing/2014/main" id="{1C3B3DDE-FDDD-5B85-26C0-27AE54F2FFC0}"/>
              </a:ext>
            </a:extLst>
          </p:cNvPr>
          <p:cNvSpPr/>
          <p:nvPr/>
        </p:nvSpPr>
        <p:spPr>
          <a:xfrm rot="10800000" flipV="1">
            <a:off x="1202724" y="1404272"/>
            <a:ext cx="3845514" cy="1046273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17" name="正方形/長方形 29">
            <a:extLst>
              <a:ext uri="{FF2B5EF4-FFF2-40B4-BE49-F238E27FC236}">
                <a16:creationId xmlns:a16="http://schemas.microsoft.com/office/drawing/2014/main" id="{AFFF95D0-5BD2-C167-63E3-FA6CCC785541}"/>
              </a:ext>
            </a:extLst>
          </p:cNvPr>
          <p:cNvSpPr/>
          <p:nvPr/>
        </p:nvSpPr>
        <p:spPr>
          <a:xfrm rot="10800000" flipV="1">
            <a:off x="1202724" y="2489163"/>
            <a:ext cx="3845514" cy="1046273"/>
          </a:xfrm>
          <a:prstGeom prst="rect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C1762E3-62EC-204A-F526-2E6CF270E21F}"/>
              </a:ext>
            </a:extLst>
          </p:cNvPr>
          <p:cNvSpPr/>
          <p:nvPr/>
        </p:nvSpPr>
        <p:spPr>
          <a:xfrm rot="10800000">
            <a:off x="6206643" y="3761732"/>
            <a:ext cx="1953512" cy="148288"/>
          </a:xfrm>
          <a:custGeom>
            <a:avLst/>
            <a:gdLst>
              <a:gd name="connsiteX0" fmla="*/ 1953512 w 1953512"/>
              <a:gd name="connsiteY0" fmla="*/ 148288 h 148288"/>
              <a:gd name="connsiteX1" fmla="*/ 0 w 1953512"/>
              <a:gd name="connsiteY1" fmla="*/ 148288 h 148288"/>
              <a:gd name="connsiteX2" fmla="*/ 148288 w 1953512"/>
              <a:gd name="connsiteY2" fmla="*/ 0 h 148288"/>
              <a:gd name="connsiteX3" fmla="*/ 1953512 w 1953512"/>
              <a:gd name="connsiteY3" fmla="*/ 0 h 14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512" h="148288">
                <a:moveTo>
                  <a:pt x="1953512" y="148288"/>
                </a:moveTo>
                <a:lnTo>
                  <a:pt x="0" y="148288"/>
                </a:lnTo>
                <a:lnTo>
                  <a:pt x="148288" y="0"/>
                </a:lnTo>
                <a:lnTo>
                  <a:pt x="1953512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84020C-E600-B9C7-0800-9472BC5175B1}"/>
              </a:ext>
            </a:extLst>
          </p:cNvPr>
          <p:cNvSpPr/>
          <p:nvPr/>
        </p:nvSpPr>
        <p:spPr>
          <a:xfrm rot="10800000">
            <a:off x="6206643" y="3574830"/>
            <a:ext cx="2140415" cy="148288"/>
          </a:xfrm>
          <a:custGeom>
            <a:avLst/>
            <a:gdLst>
              <a:gd name="connsiteX0" fmla="*/ 2140415 w 2140415"/>
              <a:gd name="connsiteY0" fmla="*/ 148288 h 148288"/>
              <a:gd name="connsiteX1" fmla="*/ 0 w 2140415"/>
              <a:gd name="connsiteY1" fmla="*/ 148288 h 148288"/>
              <a:gd name="connsiteX2" fmla="*/ 148289 w 2140415"/>
              <a:gd name="connsiteY2" fmla="*/ 0 h 148288"/>
              <a:gd name="connsiteX3" fmla="*/ 2140415 w 2140415"/>
              <a:gd name="connsiteY3" fmla="*/ 0 h 14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415" h="148288">
                <a:moveTo>
                  <a:pt x="2140415" y="148288"/>
                </a:moveTo>
                <a:lnTo>
                  <a:pt x="0" y="148288"/>
                </a:lnTo>
                <a:lnTo>
                  <a:pt x="148289" y="0"/>
                </a:lnTo>
                <a:lnTo>
                  <a:pt x="2140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B90B20C-C808-C54F-CB43-3A17A4E43369}"/>
              </a:ext>
            </a:extLst>
          </p:cNvPr>
          <p:cNvSpPr/>
          <p:nvPr/>
        </p:nvSpPr>
        <p:spPr>
          <a:xfrm rot="10800000" flipV="1">
            <a:off x="6206643" y="3200246"/>
            <a:ext cx="1953513" cy="148288"/>
          </a:xfrm>
          <a:custGeom>
            <a:avLst/>
            <a:gdLst>
              <a:gd name="connsiteX0" fmla="*/ 1953513 w 1953513"/>
              <a:gd name="connsiteY0" fmla="*/ 0 h 148288"/>
              <a:gd name="connsiteX1" fmla="*/ 148288 w 1953513"/>
              <a:gd name="connsiteY1" fmla="*/ 0 h 148288"/>
              <a:gd name="connsiteX2" fmla="*/ 0 w 1953513"/>
              <a:gd name="connsiteY2" fmla="*/ 148288 h 148288"/>
              <a:gd name="connsiteX3" fmla="*/ 1953513 w 1953513"/>
              <a:gd name="connsiteY3" fmla="*/ 148288 h 14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3513" h="148288">
                <a:moveTo>
                  <a:pt x="1953513" y="0"/>
                </a:moveTo>
                <a:lnTo>
                  <a:pt x="148288" y="0"/>
                </a:lnTo>
                <a:lnTo>
                  <a:pt x="0" y="148288"/>
                </a:lnTo>
                <a:lnTo>
                  <a:pt x="1953513" y="148288"/>
                </a:lnTo>
                <a:close/>
              </a:path>
            </a:pathLst>
          </a:cu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26453-9145-7DD5-BD6D-EC16B673C988}"/>
              </a:ext>
            </a:extLst>
          </p:cNvPr>
          <p:cNvSpPr/>
          <p:nvPr/>
        </p:nvSpPr>
        <p:spPr>
          <a:xfrm rot="10800000" flipV="1">
            <a:off x="6206643" y="3387149"/>
            <a:ext cx="2140415" cy="148287"/>
          </a:xfrm>
          <a:custGeom>
            <a:avLst/>
            <a:gdLst>
              <a:gd name="connsiteX0" fmla="*/ 2140415 w 2140415"/>
              <a:gd name="connsiteY0" fmla="*/ 0 h 148287"/>
              <a:gd name="connsiteX1" fmla="*/ 148287 w 2140415"/>
              <a:gd name="connsiteY1" fmla="*/ 0 h 148287"/>
              <a:gd name="connsiteX2" fmla="*/ 0 w 2140415"/>
              <a:gd name="connsiteY2" fmla="*/ 148287 h 148287"/>
              <a:gd name="connsiteX3" fmla="*/ 2140415 w 2140415"/>
              <a:gd name="connsiteY3" fmla="*/ 148287 h 14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0415" h="148287">
                <a:moveTo>
                  <a:pt x="2140415" y="0"/>
                </a:moveTo>
                <a:lnTo>
                  <a:pt x="148287" y="0"/>
                </a:lnTo>
                <a:lnTo>
                  <a:pt x="0" y="148287"/>
                </a:lnTo>
                <a:lnTo>
                  <a:pt x="2140415" y="148287"/>
                </a:lnTo>
                <a:close/>
              </a:path>
            </a:pathLst>
          </a:cu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350">
              <a:solidFill>
                <a:schemeClr val="accent6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1EF8ED-B406-1792-5B51-6BC6ADE247CA}"/>
              </a:ext>
            </a:extLst>
          </p:cNvPr>
          <p:cNvGrpSpPr/>
          <p:nvPr/>
        </p:nvGrpSpPr>
        <p:grpSpPr>
          <a:xfrm>
            <a:off x="1412736" y="1434387"/>
            <a:ext cx="2633776" cy="735443"/>
            <a:chOff x="8921977" y="1638406"/>
            <a:chExt cx="2926080" cy="8098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CD66A2-A25D-FBC9-CC06-01FDE22B894D}"/>
                </a:ext>
              </a:extLst>
            </p:cNvPr>
            <p:cNvSpPr txBox="1"/>
            <p:nvPr/>
          </p:nvSpPr>
          <p:spPr>
            <a:xfrm>
              <a:off x="8921977" y="1638406"/>
              <a:ext cx="2926080" cy="4067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Databases</a:t>
              </a:r>
              <a:endParaRPr lang="en-US" sz="2000" b="1" noProof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A43C19-5485-21BC-11C6-52951BB2994B}"/>
                </a:ext>
              </a:extLst>
            </p:cNvPr>
            <p:cNvSpPr txBox="1"/>
            <p:nvPr/>
          </p:nvSpPr>
          <p:spPr>
            <a:xfrm>
              <a:off x="8921977" y="1990733"/>
              <a:ext cx="2926080" cy="457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50" noProof="1">
                  <a:ea typeface="Calibri" panose="020F0502020204030204" pitchFamily="34" charset="0"/>
                  <a:cs typeface="Calibri" panose="020F0502020204030204" pitchFamily="34" charset="0"/>
                </a:rPr>
                <a:t>Large databases of building simulation results </a:t>
              </a:r>
              <a:endParaRPr lang="en-US" sz="1050" noProof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AB6770-36B6-AB89-E5B4-F1ED3799D265}"/>
              </a:ext>
            </a:extLst>
          </p:cNvPr>
          <p:cNvGrpSpPr/>
          <p:nvPr/>
        </p:nvGrpSpPr>
        <p:grpSpPr>
          <a:xfrm>
            <a:off x="1460481" y="2583817"/>
            <a:ext cx="4156205" cy="735441"/>
            <a:chOff x="8921976" y="1638408"/>
            <a:chExt cx="4617473" cy="80987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774DCB-5117-3A00-C618-431E0699DDF3}"/>
                </a:ext>
              </a:extLst>
            </p:cNvPr>
            <p:cNvSpPr txBox="1"/>
            <p:nvPr/>
          </p:nvSpPr>
          <p:spPr>
            <a:xfrm>
              <a:off x="8921976" y="1638408"/>
              <a:ext cx="4617473" cy="40671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da-DK" b="1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Surrogate models for Fast Access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4377D8-F7E3-3A4C-7D48-3A81AC0CFE83}"/>
                </a:ext>
              </a:extLst>
            </p:cNvPr>
            <p:cNvSpPr txBox="1"/>
            <p:nvPr/>
          </p:nvSpPr>
          <p:spPr>
            <a:xfrm>
              <a:off x="8921977" y="1990733"/>
              <a:ext cx="2926080" cy="45755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50" noProof="1"/>
                <a:t>Fast, intelligent access to data using Machine Learning and Deep Learning models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395EFF-B4CE-AF14-6FFC-A475D54D32E1}"/>
              </a:ext>
            </a:extLst>
          </p:cNvPr>
          <p:cNvGrpSpPr/>
          <p:nvPr/>
        </p:nvGrpSpPr>
        <p:grpSpPr>
          <a:xfrm>
            <a:off x="1460482" y="3669481"/>
            <a:ext cx="3005275" cy="735443"/>
            <a:chOff x="8921976" y="1638407"/>
            <a:chExt cx="3338809" cy="8098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47879D-FB65-9671-D16A-18D7B0C9DCAE}"/>
                </a:ext>
              </a:extLst>
            </p:cNvPr>
            <p:cNvSpPr txBox="1"/>
            <p:nvPr/>
          </p:nvSpPr>
          <p:spPr>
            <a:xfrm>
              <a:off x="8921976" y="1638407"/>
              <a:ext cx="3338809" cy="40671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Large Language Models (LLMs)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DAA520-ED4A-4CB9-8304-6180632F5319}"/>
                </a:ext>
              </a:extLst>
            </p:cNvPr>
            <p:cNvSpPr txBox="1"/>
            <p:nvPr/>
          </p:nvSpPr>
          <p:spPr>
            <a:xfrm>
              <a:off x="8921977" y="1990733"/>
              <a:ext cx="2926080" cy="45755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50" noProof="1"/>
                <a:t>Empower non-experts to make informed decisions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CB46D9-9553-E9F9-1F18-5001338745A8}"/>
              </a:ext>
            </a:extLst>
          </p:cNvPr>
          <p:cNvGrpSpPr/>
          <p:nvPr/>
        </p:nvGrpSpPr>
        <p:grpSpPr>
          <a:xfrm>
            <a:off x="1460482" y="4704980"/>
            <a:ext cx="3587756" cy="900203"/>
            <a:chOff x="8921975" y="1584019"/>
            <a:chExt cx="3985935" cy="9913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027B08-5A00-7112-753D-BD66AD1FABA9}"/>
                </a:ext>
              </a:extLst>
            </p:cNvPr>
            <p:cNvSpPr txBox="1"/>
            <p:nvPr/>
          </p:nvSpPr>
          <p:spPr>
            <a:xfrm>
              <a:off x="8921976" y="1584019"/>
              <a:ext cx="3985934" cy="40671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b="1" noProof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Expand to include other documents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8B18DF-DDC9-6ABE-8BE2-F5E1DA268ADA}"/>
                </a:ext>
              </a:extLst>
            </p:cNvPr>
            <p:cNvSpPr txBox="1"/>
            <p:nvPr/>
          </p:nvSpPr>
          <p:spPr>
            <a:xfrm>
              <a:off x="8921975" y="1939844"/>
              <a:ext cx="2926080" cy="63548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50" noProof="1">
                  <a:solidFill>
                    <a:schemeClr val="bg1"/>
                  </a:solidFill>
                </a:rPr>
                <a:t>Leverage all accessible internal documents and data to enhance the capabilities of the LLM for accurate, domain-specific responses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7A606EC-C384-F352-B673-FA38B86CD4D7}"/>
              </a:ext>
            </a:extLst>
          </p:cNvPr>
          <p:cNvSpPr txBox="1"/>
          <p:nvPr/>
        </p:nvSpPr>
        <p:spPr>
          <a:xfrm>
            <a:off x="7939522" y="4200481"/>
            <a:ext cx="2508152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CA" sz="2000" b="1">
                <a:solidFill>
                  <a:srgbClr val="015B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 Simulation Hub </a:t>
            </a:r>
          </a:p>
        </p:txBody>
      </p:sp>
      <p:pic>
        <p:nvPicPr>
          <p:cNvPr id="66" name="Graphic 65" descr="Statistics with solid fill">
            <a:extLst>
              <a:ext uri="{FF2B5EF4-FFF2-40B4-BE49-F238E27FC236}">
                <a16:creationId xmlns:a16="http://schemas.microsoft.com/office/drawing/2014/main" id="{5812EA2C-A8FD-1EA8-A311-B5306F377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738" y="2805205"/>
            <a:ext cx="623795" cy="623795"/>
          </a:xfrm>
          <a:prstGeom prst="rect">
            <a:avLst/>
          </a:prstGeom>
        </p:spPr>
      </p:pic>
      <p:pic>
        <p:nvPicPr>
          <p:cNvPr id="68" name="Graphic 67" descr="Database with solid fill">
            <a:extLst>
              <a:ext uri="{FF2B5EF4-FFF2-40B4-BE49-F238E27FC236}">
                <a16:creationId xmlns:a16="http://schemas.microsoft.com/office/drawing/2014/main" id="{9F0DC2B0-E421-9C83-4F68-71C7B7B2B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9624" y="1607258"/>
            <a:ext cx="646707" cy="646707"/>
          </a:xfrm>
          <a:prstGeom prst="rect">
            <a:avLst/>
          </a:prstGeom>
        </p:spPr>
      </p:pic>
      <p:pic>
        <p:nvPicPr>
          <p:cNvPr id="70" name="Graphic 69" descr="Document with solid fill">
            <a:extLst>
              <a:ext uri="{FF2B5EF4-FFF2-40B4-BE49-F238E27FC236}">
                <a16:creationId xmlns:a16="http://schemas.microsoft.com/office/drawing/2014/main" id="{66E7BC76-E205-DCE6-3B34-2A131FB30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1156" y="5028102"/>
            <a:ext cx="611954" cy="611954"/>
          </a:xfrm>
          <a:prstGeom prst="rect">
            <a:avLst/>
          </a:prstGeom>
        </p:spPr>
      </p:pic>
      <p:pic>
        <p:nvPicPr>
          <p:cNvPr id="72" name="Graphic 71" descr="Artificial Intelligence with solid fill">
            <a:extLst>
              <a:ext uri="{FF2B5EF4-FFF2-40B4-BE49-F238E27FC236}">
                <a16:creationId xmlns:a16="http://schemas.microsoft.com/office/drawing/2014/main" id="{8F610AE3-428C-367D-4B32-1D1F4A1D2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5738" y="3697727"/>
            <a:ext cx="714757" cy="714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1B09D-5511-9E15-19DB-B510F398C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0418" y="2998706"/>
            <a:ext cx="969348" cy="11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2284B-3FFA-8A6D-EB71-0A554D651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6E58947C-072A-961C-CC97-EB9ED97D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763C10-8FD4-12E1-6794-39DB829557A9}"/>
              </a:ext>
            </a:extLst>
          </p:cNvPr>
          <p:cNvSpPr/>
          <p:nvPr/>
        </p:nvSpPr>
        <p:spPr>
          <a:xfrm>
            <a:off x="0" y="103150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A69F7F-C322-882A-D75D-A0C605E10672}"/>
              </a:ext>
            </a:extLst>
          </p:cNvPr>
          <p:cNvSpPr txBox="1">
            <a:spLocks/>
          </p:cNvSpPr>
          <p:nvPr/>
        </p:nvSpPr>
        <p:spPr>
          <a:xfrm>
            <a:off x="402030" y="786084"/>
            <a:ext cx="9467260" cy="44035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15B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Workflow – if you absolutely want to know how it would work…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983252-9E89-210E-C7A5-7DC1E981EDAA}"/>
              </a:ext>
            </a:extLst>
          </p:cNvPr>
          <p:cNvGrpSpPr/>
          <p:nvPr/>
        </p:nvGrpSpPr>
        <p:grpSpPr>
          <a:xfrm>
            <a:off x="715406" y="1649532"/>
            <a:ext cx="10862185" cy="4077206"/>
            <a:chOff x="715406" y="1897182"/>
            <a:chExt cx="10862185" cy="4077206"/>
          </a:xfrm>
        </p:grpSpPr>
        <p:pic>
          <p:nvPicPr>
            <p:cNvPr id="15" name="Picture 14" descr="A logo of a house&#10;&#10;AI-generated content may be incorrect.">
              <a:extLst>
                <a:ext uri="{FF2B5EF4-FFF2-40B4-BE49-F238E27FC236}">
                  <a16:creationId xmlns:a16="http://schemas.microsoft.com/office/drawing/2014/main" id="{16FF6128-E647-D9E2-A662-D9ADC5C59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959" y="2317395"/>
              <a:ext cx="1333483" cy="6861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C31F80-E1F9-8238-A4BD-9E8F4BF39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4243" y="3677843"/>
              <a:ext cx="1102662" cy="1102662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EAF43EB-199B-AE03-5587-D3F86FFDB51D}"/>
                </a:ext>
              </a:extLst>
            </p:cNvPr>
            <p:cNvSpPr/>
            <p:nvPr/>
          </p:nvSpPr>
          <p:spPr>
            <a:xfrm>
              <a:off x="877110" y="1897182"/>
              <a:ext cx="1178077" cy="124433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37F2C7-226F-0849-F9C7-5C2EE17977EB}"/>
                </a:ext>
              </a:extLst>
            </p:cNvPr>
            <p:cNvSpPr txBox="1"/>
            <p:nvPr/>
          </p:nvSpPr>
          <p:spPr>
            <a:xfrm>
              <a:off x="715406" y="1974892"/>
              <a:ext cx="1533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cs typeface="Times New Roman" panose="02020603050405020304" pitchFamily="18" charset="0"/>
                </a:rPr>
                <a:t>HTAP/HPXML</a:t>
              </a:r>
              <a:endParaRPr lang="en-CA" sz="2000" b="1"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3F60F1-6978-0A8C-A9D8-3B0102C7BAA2}"/>
                </a:ext>
              </a:extLst>
            </p:cNvPr>
            <p:cNvSpPr/>
            <p:nvPr/>
          </p:nvSpPr>
          <p:spPr>
            <a:xfrm>
              <a:off x="886536" y="3415902"/>
              <a:ext cx="1178077" cy="124433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E2550-6B23-374C-9C1D-C96EB64622AC}"/>
                </a:ext>
              </a:extLst>
            </p:cNvPr>
            <p:cNvSpPr txBox="1"/>
            <p:nvPr/>
          </p:nvSpPr>
          <p:spPr>
            <a:xfrm>
              <a:off x="999658" y="3423801"/>
              <a:ext cx="10272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cs typeface="Times New Roman" panose="02020603050405020304" pitchFamily="18" charset="0"/>
                </a:rPr>
                <a:t>BTAP</a:t>
              </a:r>
              <a:endParaRPr lang="en-CA" sz="2000" b="1">
                <a:cs typeface="Times New Roman" panose="02020603050405020304" pitchFamily="18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E9D48E8-991B-1899-1B6F-497686FBB31E}"/>
                </a:ext>
              </a:extLst>
            </p:cNvPr>
            <p:cNvSpPr/>
            <p:nvPr/>
          </p:nvSpPr>
          <p:spPr>
            <a:xfrm>
              <a:off x="2674485" y="2221401"/>
              <a:ext cx="2463267" cy="1998483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E41F1A-1778-0111-5780-01CE73AAE60E}"/>
                </a:ext>
              </a:extLst>
            </p:cNvPr>
            <p:cNvSpPr txBox="1"/>
            <p:nvPr/>
          </p:nvSpPr>
          <p:spPr>
            <a:xfrm>
              <a:off x="2719111" y="2270252"/>
              <a:ext cx="25454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>
                  <a:cs typeface="Times New Roman" panose="02020603050405020304" pitchFamily="18" charset="0"/>
                </a:rPr>
                <a:t>Residential/Commercial Building</a:t>
              </a:r>
              <a:endParaRPr lang="en-CA" sz="1600" b="1"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6356A0-4372-19AD-D5F3-68A01AB64D95}"/>
                </a:ext>
              </a:extLst>
            </p:cNvPr>
            <p:cNvSpPr txBox="1"/>
            <p:nvPr/>
          </p:nvSpPr>
          <p:spPr>
            <a:xfrm>
              <a:off x="2674485" y="2523258"/>
              <a:ext cx="16340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>
                  <a:cs typeface="Times New Roman" panose="02020603050405020304" pitchFamily="18" charset="0"/>
                </a:rPr>
                <a:t>Input Features: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Building Type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Envelope Info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HVAC Info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…</a:t>
              </a:r>
              <a:endParaRPr lang="en-CA" sz="1600" b="1">
                <a:cs typeface="Times New Roman" panose="02020603050405020304" pitchFamily="18" charset="0"/>
              </a:endParaRPr>
            </a:p>
            <a:p>
              <a:endParaRPr lang="en-CA" sz="1200" b="1"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14FF4E-AC3C-0822-E521-1FC4A8DA11B4}"/>
                </a:ext>
              </a:extLst>
            </p:cNvPr>
            <p:cNvSpPr txBox="1"/>
            <p:nvPr/>
          </p:nvSpPr>
          <p:spPr>
            <a:xfrm>
              <a:off x="2674485" y="3438170"/>
              <a:ext cx="1634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>
                  <a:cs typeface="Times New Roman" panose="02020603050405020304" pitchFamily="18" charset="0"/>
                </a:rPr>
                <a:t>Output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Energy Use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>
                  <a:cs typeface="Times New Roman" panose="02020603050405020304" pitchFamily="18" charset="0"/>
                </a:rPr>
                <a:t>Cost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CB8B1B9-E611-C828-5FCD-85F3E7A6433F}"/>
                </a:ext>
              </a:extLst>
            </p:cNvPr>
            <p:cNvSpPr/>
            <p:nvPr/>
          </p:nvSpPr>
          <p:spPr>
            <a:xfrm>
              <a:off x="5606221" y="2057436"/>
              <a:ext cx="2020208" cy="162040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69AC5B-2173-B228-8E6C-8CF80EC8D8B4}"/>
                </a:ext>
              </a:extLst>
            </p:cNvPr>
            <p:cNvSpPr txBox="1"/>
            <p:nvPr/>
          </p:nvSpPr>
          <p:spPr>
            <a:xfrm>
              <a:off x="5967373" y="2057439"/>
              <a:ext cx="11780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>
                  <a:cs typeface="Times New Roman" panose="02020603050405020304" pitchFamily="18" charset="0"/>
                </a:rPr>
                <a:t>Preprocessing</a:t>
              </a:r>
              <a:endParaRPr lang="en-CA" sz="1600" b="1">
                <a:cs typeface="Times New Roman" panose="02020603050405020304" pitchFamily="18" charset="0"/>
              </a:endParaRPr>
            </a:p>
          </p:txBody>
        </p:sp>
        <p:pic>
          <p:nvPicPr>
            <p:cNvPr id="47" name="Graphic 46" descr="Document with solid fill">
              <a:extLst>
                <a:ext uri="{FF2B5EF4-FFF2-40B4-BE49-F238E27FC236}">
                  <a16:creationId xmlns:a16="http://schemas.microsoft.com/office/drawing/2014/main" id="{0231BCB2-AA1F-7127-528E-4AB6B1E5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30635" y="2342063"/>
              <a:ext cx="458355" cy="458355"/>
            </a:xfrm>
            <a:prstGeom prst="rect">
              <a:avLst/>
            </a:prstGeom>
          </p:spPr>
        </p:pic>
        <p:pic>
          <p:nvPicPr>
            <p:cNvPr id="51" name="Graphic 50" descr="Document with solid fill">
              <a:extLst>
                <a:ext uri="{FF2B5EF4-FFF2-40B4-BE49-F238E27FC236}">
                  <a16:creationId xmlns:a16="http://schemas.microsoft.com/office/drawing/2014/main" id="{94E3A87D-5A00-E77F-43BC-F03F357B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3267" y="2735146"/>
              <a:ext cx="458355" cy="458355"/>
            </a:xfrm>
            <a:prstGeom prst="rect">
              <a:avLst/>
            </a:prstGeom>
          </p:spPr>
        </p:pic>
        <p:pic>
          <p:nvPicPr>
            <p:cNvPr id="52" name="Graphic 51" descr="Document with solid fill">
              <a:extLst>
                <a:ext uri="{FF2B5EF4-FFF2-40B4-BE49-F238E27FC236}">
                  <a16:creationId xmlns:a16="http://schemas.microsoft.com/office/drawing/2014/main" id="{CCDEA1BD-AA4F-8A00-EE65-9AF40C5AE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49616" y="2344677"/>
              <a:ext cx="458355" cy="458355"/>
            </a:xfrm>
            <a:prstGeom prst="rect">
              <a:avLst/>
            </a:prstGeom>
          </p:spPr>
        </p:pic>
        <p:pic>
          <p:nvPicPr>
            <p:cNvPr id="53" name="Graphic 52" descr="Document with solid fill">
              <a:extLst>
                <a:ext uri="{FF2B5EF4-FFF2-40B4-BE49-F238E27FC236}">
                  <a16:creationId xmlns:a16="http://schemas.microsoft.com/office/drawing/2014/main" id="{20CA47B6-356B-DF33-7BB7-962864F3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74721" y="2735146"/>
              <a:ext cx="458355" cy="458355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69CA6DD-83E3-2459-C90C-25EF01719E36}"/>
                </a:ext>
              </a:extLst>
            </p:cNvPr>
            <p:cNvSpPr/>
            <p:nvPr/>
          </p:nvSpPr>
          <p:spPr>
            <a:xfrm>
              <a:off x="5730636" y="2314731"/>
              <a:ext cx="777336" cy="112774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B3BF81-C548-F9B8-A4BD-470DE0ECECF2}"/>
                </a:ext>
              </a:extLst>
            </p:cNvPr>
            <p:cNvSpPr txBox="1"/>
            <p:nvPr/>
          </p:nvSpPr>
          <p:spPr>
            <a:xfrm>
              <a:off x="5661031" y="3151733"/>
              <a:ext cx="10156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Data Chunks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ABD0EB4-9FB4-FFB1-08AB-F6CE7FA199BF}"/>
                </a:ext>
              </a:extLst>
            </p:cNvPr>
            <p:cNvSpPr/>
            <p:nvPr/>
          </p:nvSpPr>
          <p:spPr>
            <a:xfrm>
              <a:off x="6725808" y="2324827"/>
              <a:ext cx="777336" cy="112774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F3E74F-0A1C-1E00-A481-2CFD76910612}"/>
                </a:ext>
              </a:extLst>
            </p:cNvPr>
            <p:cNvSpPr txBox="1"/>
            <p:nvPr/>
          </p:nvSpPr>
          <p:spPr>
            <a:xfrm>
              <a:off x="6694303" y="3161829"/>
              <a:ext cx="884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Embedding</a:t>
              </a:r>
            </a:p>
          </p:txBody>
        </p:sp>
        <p:pic>
          <p:nvPicPr>
            <p:cNvPr id="63" name="Graphic 62" descr="Binary with solid fill">
              <a:extLst>
                <a:ext uri="{FF2B5EF4-FFF2-40B4-BE49-F238E27FC236}">
                  <a16:creationId xmlns:a16="http://schemas.microsoft.com/office/drawing/2014/main" id="{5C07D1DF-5AE5-B5C5-F6DA-2090AEA3E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60606" y="2440558"/>
              <a:ext cx="702097" cy="702097"/>
            </a:xfrm>
            <a:prstGeom prst="rect">
              <a:avLst/>
            </a:prstGeom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B583C83-8BF1-35FB-F28D-B9A1C6C01B2F}"/>
                </a:ext>
              </a:extLst>
            </p:cNvPr>
            <p:cNvSpPr/>
            <p:nvPr/>
          </p:nvSpPr>
          <p:spPr>
            <a:xfrm>
              <a:off x="8041587" y="2547251"/>
              <a:ext cx="777336" cy="75776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A36140-9768-49DF-A56C-9927ECA5DFEC}"/>
                </a:ext>
              </a:extLst>
            </p:cNvPr>
            <p:cNvSpPr txBox="1"/>
            <p:nvPr/>
          </p:nvSpPr>
          <p:spPr>
            <a:xfrm>
              <a:off x="7952932" y="3014275"/>
              <a:ext cx="10718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Vector Store</a:t>
              </a:r>
            </a:p>
          </p:txBody>
        </p:sp>
        <p:pic>
          <p:nvPicPr>
            <p:cNvPr id="67" name="Graphic 66" descr="Database with solid fill">
              <a:extLst>
                <a:ext uri="{FF2B5EF4-FFF2-40B4-BE49-F238E27FC236}">
                  <a16:creationId xmlns:a16="http://schemas.microsoft.com/office/drawing/2014/main" id="{85339F5A-D0C6-064A-868B-78738506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86074" y="2550659"/>
              <a:ext cx="544969" cy="544969"/>
            </a:xfrm>
            <a:prstGeom prst="rect">
              <a:avLst/>
            </a:prstGeom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D0B43AC-83FE-C5F7-7F5F-E9B99A1C9EAE}"/>
                </a:ext>
              </a:extLst>
            </p:cNvPr>
            <p:cNvCxnSpPr>
              <a:stCxn id="54" idx="3"/>
              <a:endCxn id="60" idx="1"/>
            </p:cNvCxnSpPr>
            <p:nvPr/>
          </p:nvCxnSpPr>
          <p:spPr>
            <a:xfrm>
              <a:off x="6507972" y="2878604"/>
              <a:ext cx="217836" cy="100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18D1522C-5DBC-878D-5516-0F0D681F14A6}"/>
                </a:ext>
              </a:extLst>
            </p:cNvPr>
            <p:cNvSpPr/>
            <p:nvPr/>
          </p:nvSpPr>
          <p:spPr>
            <a:xfrm>
              <a:off x="2064613" y="2660491"/>
              <a:ext cx="597240" cy="2282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18144AB3-22D7-3E7A-D415-D0F3708F4350}"/>
                </a:ext>
              </a:extLst>
            </p:cNvPr>
            <p:cNvSpPr/>
            <p:nvPr/>
          </p:nvSpPr>
          <p:spPr>
            <a:xfrm>
              <a:off x="2076398" y="3691151"/>
              <a:ext cx="597240" cy="2282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1AFBC9DB-1D3C-BF4C-9E98-859A9A756DAC}"/>
                </a:ext>
              </a:extLst>
            </p:cNvPr>
            <p:cNvSpPr/>
            <p:nvPr/>
          </p:nvSpPr>
          <p:spPr>
            <a:xfrm>
              <a:off x="5137752" y="3003588"/>
              <a:ext cx="468469" cy="18991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9855050-AECD-B99B-FE17-B68A5F6AE4DE}"/>
                </a:ext>
              </a:extLst>
            </p:cNvPr>
            <p:cNvSpPr/>
            <p:nvPr/>
          </p:nvSpPr>
          <p:spPr>
            <a:xfrm>
              <a:off x="6233127" y="4719288"/>
              <a:ext cx="777336" cy="112774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0C094B-664F-73BF-CFA1-222FCC06B765}"/>
                </a:ext>
              </a:extLst>
            </p:cNvPr>
            <p:cNvSpPr txBox="1"/>
            <p:nvPr/>
          </p:nvSpPr>
          <p:spPr>
            <a:xfrm>
              <a:off x="6201622" y="5556290"/>
              <a:ext cx="884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Embedding</a:t>
              </a:r>
            </a:p>
          </p:txBody>
        </p:sp>
        <p:pic>
          <p:nvPicPr>
            <p:cNvPr id="84" name="Graphic 83" descr="Binary with solid fill">
              <a:extLst>
                <a:ext uri="{FF2B5EF4-FFF2-40B4-BE49-F238E27FC236}">
                  <a16:creationId xmlns:a16="http://schemas.microsoft.com/office/drawing/2014/main" id="{5E9420D3-2B65-A056-B984-B6210B7F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7925" y="4835019"/>
              <a:ext cx="702097" cy="702097"/>
            </a:xfrm>
            <a:prstGeom prst="rect">
              <a:avLst/>
            </a:prstGeom>
          </p:spPr>
        </p:pic>
        <p:sp>
          <p:nvSpPr>
            <p:cNvPr id="86" name="Arrow: Right 85">
              <a:extLst>
                <a:ext uri="{FF2B5EF4-FFF2-40B4-BE49-F238E27FC236}">
                  <a16:creationId xmlns:a16="http://schemas.microsoft.com/office/drawing/2014/main" id="{65991AD0-C217-A2B3-695B-F9983B0C0C6B}"/>
                </a:ext>
              </a:extLst>
            </p:cNvPr>
            <p:cNvSpPr/>
            <p:nvPr/>
          </p:nvSpPr>
          <p:spPr>
            <a:xfrm>
              <a:off x="7644227" y="2813600"/>
              <a:ext cx="378427" cy="20906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EAF1D257-B5EF-E03A-19EF-7A094A93456F}"/>
                </a:ext>
              </a:extLst>
            </p:cNvPr>
            <p:cNvSpPr/>
            <p:nvPr/>
          </p:nvSpPr>
          <p:spPr>
            <a:xfrm>
              <a:off x="5273987" y="5102798"/>
              <a:ext cx="750496" cy="4664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696D6D20-C2C9-9FCB-F6E7-2A702AF6ACAE}"/>
                </a:ext>
              </a:extLst>
            </p:cNvPr>
            <p:cNvCxnSpPr>
              <a:stCxn id="82" idx="3"/>
              <a:endCxn id="64" idx="2"/>
            </p:cNvCxnSpPr>
            <p:nvPr/>
          </p:nvCxnSpPr>
          <p:spPr>
            <a:xfrm flipV="1">
              <a:off x="7010463" y="3305019"/>
              <a:ext cx="1419792" cy="197814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80A0EE-9A33-F0EB-864E-1E4EC5DCA082}"/>
                </a:ext>
              </a:extLst>
            </p:cNvPr>
            <p:cNvSpPr txBox="1"/>
            <p:nvPr/>
          </p:nvSpPr>
          <p:spPr>
            <a:xfrm>
              <a:off x="7295118" y="4812529"/>
              <a:ext cx="9355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/>
                <a:t>Semantic Search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18D0E4-7A65-D7C5-D96E-A3E406758150}"/>
                </a:ext>
              </a:extLst>
            </p:cNvPr>
            <p:cNvSpPr txBox="1"/>
            <p:nvPr/>
          </p:nvSpPr>
          <p:spPr>
            <a:xfrm>
              <a:off x="2839420" y="4697115"/>
              <a:ext cx="2312615" cy="1277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100"/>
                <a:t>Given this data: - Building Type: Office - Size: 5000 sq ft - HVAC: Centralized, Type ASHP, Window Type Double glazed, with 5 occupants</a:t>
              </a:r>
            </a:p>
            <a:p>
              <a:pPr algn="ctr"/>
              <a:r>
                <a:rPr lang="en-US" sz="1100"/>
                <a:t>Question: How much will this building consume per month?</a:t>
              </a:r>
              <a:endParaRPr lang="en-CA" sz="1100"/>
            </a:p>
          </p:txBody>
        </p:sp>
        <p:sp>
          <p:nvSpPr>
            <p:cNvPr id="96" name="Arrow: Right 95">
              <a:extLst>
                <a:ext uri="{FF2B5EF4-FFF2-40B4-BE49-F238E27FC236}">
                  <a16:creationId xmlns:a16="http://schemas.microsoft.com/office/drawing/2014/main" id="{75F0B941-A95F-E451-151A-ABEC16F539B9}"/>
                </a:ext>
              </a:extLst>
            </p:cNvPr>
            <p:cNvSpPr/>
            <p:nvPr/>
          </p:nvSpPr>
          <p:spPr>
            <a:xfrm>
              <a:off x="2154922" y="5113427"/>
              <a:ext cx="582769" cy="46647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3A7E05C2-621D-E59E-3A1F-E6C58976258A}"/>
                </a:ext>
              </a:extLst>
            </p:cNvPr>
            <p:cNvSpPr/>
            <p:nvPr/>
          </p:nvSpPr>
          <p:spPr>
            <a:xfrm>
              <a:off x="9245704" y="2457403"/>
              <a:ext cx="777336" cy="98076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E9F1F16-AB51-B637-FF99-7D4C19C858FA}"/>
                </a:ext>
              </a:extLst>
            </p:cNvPr>
            <p:cNvSpPr txBox="1"/>
            <p:nvPr/>
          </p:nvSpPr>
          <p:spPr>
            <a:xfrm>
              <a:off x="9338205" y="2924428"/>
              <a:ext cx="70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Context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5410942-C04E-609A-B57E-831EA6BCD56C}"/>
                </a:ext>
              </a:extLst>
            </p:cNvPr>
            <p:cNvSpPr txBox="1"/>
            <p:nvPr/>
          </p:nvSpPr>
          <p:spPr>
            <a:xfrm>
              <a:off x="9372773" y="3135884"/>
              <a:ext cx="70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>
                  <a:cs typeface="Times New Roman" panose="02020603050405020304" pitchFamily="18" charset="0"/>
                </a:rPr>
                <a:t>X kWh</a:t>
              </a:r>
            </a:p>
          </p:txBody>
        </p:sp>
        <p:pic>
          <p:nvPicPr>
            <p:cNvPr id="101" name="Graphic 100" descr="Document with solid fill">
              <a:extLst>
                <a:ext uri="{FF2B5EF4-FFF2-40B4-BE49-F238E27FC236}">
                  <a16:creationId xmlns:a16="http://schemas.microsoft.com/office/drawing/2014/main" id="{8B292748-D876-4348-B06A-D27B6C388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10935" y="2503611"/>
              <a:ext cx="458355" cy="458355"/>
            </a:xfrm>
            <a:prstGeom prst="rect">
              <a:avLst/>
            </a:prstGeom>
          </p:spPr>
        </p:pic>
        <p:sp>
          <p:nvSpPr>
            <p:cNvPr id="102" name="Arrow: Right 101">
              <a:extLst>
                <a:ext uri="{FF2B5EF4-FFF2-40B4-BE49-F238E27FC236}">
                  <a16:creationId xmlns:a16="http://schemas.microsoft.com/office/drawing/2014/main" id="{5D40DCF5-0599-21C6-6C75-81EA77C0A592}"/>
                </a:ext>
              </a:extLst>
            </p:cNvPr>
            <p:cNvSpPr/>
            <p:nvPr/>
          </p:nvSpPr>
          <p:spPr>
            <a:xfrm>
              <a:off x="8837856" y="2843255"/>
              <a:ext cx="378427" cy="20906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B2787FCF-3087-F612-1E9F-2953D07A381D}"/>
                </a:ext>
              </a:extLst>
            </p:cNvPr>
            <p:cNvSpPr/>
            <p:nvPr/>
          </p:nvSpPr>
          <p:spPr>
            <a:xfrm>
              <a:off x="9245703" y="3762355"/>
              <a:ext cx="973097" cy="980767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C565EE9-67B5-1789-1BC3-24432856DD35}"/>
                </a:ext>
              </a:extLst>
            </p:cNvPr>
            <p:cNvSpPr txBox="1"/>
            <p:nvPr/>
          </p:nvSpPr>
          <p:spPr>
            <a:xfrm>
              <a:off x="9184079" y="4229174"/>
              <a:ext cx="111092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>
                  <a:cs typeface="Times New Roman" panose="02020603050405020304" pitchFamily="18" charset="0"/>
                </a:rPr>
                <a:t>Prompt Augmentation</a:t>
              </a:r>
            </a:p>
          </p:txBody>
        </p:sp>
        <p:pic>
          <p:nvPicPr>
            <p:cNvPr id="108" name="Graphic 107" descr="Programmer male with solid fill">
              <a:extLst>
                <a:ext uri="{FF2B5EF4-FFF2-40B4-BE49-F238E27FC236}">
                  <a16:creationId xmlns:a16="http://schemas.microsoft.com/office/drawing/2014/main" id="{652F3D31-E59D-8F4C-3C11-595CC81F8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97233" y="5052029"/>
              <a:ext cx="517248" cy="517248"/>
            </a:xfrm>
            <a:prstGeom prst="rect">
              <a:avLst/>
            </a:prstGeom>
          </p:spPr>
        </p:pic>
        <p:pic>
          <p:nvPicPr>
            <p:cNvPr id="110" name="Graphic 109" descr="Monitor with solid fill">
              <a:extLst>
                <a:ext uri="{FF2B5EF4-FFF2-40B4-BE49-F238E27FC236}">
                  <a16:creationId xmlns:a16="http://schemas.microsoft.com/office/drawing/2014/main" id="{67FB325A-72F4-F99B-ADCD-7ECD601C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71045" y="3787817"/>
              <a:ext cx="522412" cy="52241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97D07D3-F4F8-F0D1-5788-958B1EF9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63129" y="4033962"/>
              <a:ext cx="895178" cy="501300"/>
            </a:xfrm>
            <a:prstGeom prst="rect">
              <a:avLst/>
            </a:prstGeom>
          </p:spPr>
        </p:pic>
        <p:sp>
          <p:nvSpPr>
            <p:cNvPr id="112" name="Arrow: Right 111">
              <a:extLst>
                <a:ext uri="{FF2B5EF4-FFF2-40B4-BE49-F238E27FC236}">
                  <a16:creationId xmlns:a16="http://schemas.microsoft.com/office/drawing/2014/main" id="{231E6123-C997-1EA8-9BAE-20361B99CDEF}"/>
                </a:ext>
              </a:extLst>
            </p:cNvPr>
            <p:cNvSpPr/>
            <p:nvPr/>
          </p:nvSpPr>
          <p:spPr>
            <a:xfrm>
              <a:off x="10271694" y="4102049"/>
              <a:ext cx="344896" cy="3651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4" name="Graphic 113" descr="Chat bubble with solid fill">
              <a:extLst>
                <a:ext uri="{FF2B5EF4-FFF2-40B4-BE49-F238E27FC236}">
                  <a16:creationId xmlns:a16="http://schemas.microsoft.com/office/drawing/2014/main" id="{8F329AAB-9788-FC12-B75F-E74FC44CB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604553" y="5203905"/>
              <a:ext cx="730547" cy="73054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3D66254-9B34-A41F-36F3-C2B19E54EBED}"/>
                </a:ext>
              </a:extLst>
            </p:cNvPr>
            <p:cNvSpPr txBox="1"/>
            <p:nvPr/>
          </p:nvSpPr>
          <p:spPr>
            <a:xfrm>
              <a:off x="10642081" y="3704261"/>
              <a:ext cx="935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/>
                <a:t>LLM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8122DE-D88E-BE51-E2EC-59F672D84125}"/>
                </a:ext>
              </a:extLst>
            </p:cNvPr>
            <p:cNvSpPr txBox="1"/>
            <p:nvPr/>
          </p:nvSpPr>
          <p:spPr>
            <a:xfrm>
              <a:off x="10520939" y="4980927"/>
              <a:ext cx="935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b="1"/>
                <a:t>Response</a:t>
              </a:r>
            </a:p>
          </p:txBody>
        </p:sp>
        <p:sp>
          <p:nvSpPr>
            <p:cNvPr id="117" name="Arrow: Down 116">
              <a:extLst>
                <a:ext uri="{FF2B5EF4-FFF2-40B4-BE49-F238E27FC236}">
                  <a16:creationId xmlns:a16="http://schemas.microsoft.com/office/drawing/2014/main" id="{CCFAB5B2-BF57-84EA-20C5-993CA79C8748}"/>
                </a:ext>
              </a:extLst>
            </p:cNvPr>
            <p:cNvSpPr/>
            <p:nvPr/>
          </p:nvSpPr>
          <p:spPr>
            <a:xfrm>
              <a:off x="10970200" y="4569409"/>
              <a:ext cx="279271" cy="29975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4A831783-F33A-ACEC-FE7A-4EDC21BD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135760" y="2644691"/>
              <a:ext cx="618339" cy="583767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6F733A81-8DD8-B7FA-09D4-B88AC33E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00334" y="3266689"/>
              <a:ext cx="738595" cy="738595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9D65714-6CE6-AAB8-0FAA-5EC2E2EE9A9E}"/>
                </a:ext>
              </a:extLst>
            </p:cNvPr>
            <p:cNvSpPr txBox="1"/>
            <p:nvPr/>
          </p:nvSpPr>
          <p:spPr>
            <a:xfrm>
              <a:off x="9213388" y="4974087"/>
              <a:ext cx="1545512" cy="938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/>
                <a:t>Based on similar buildings, estimated annual energy use is  8,200 kWh, cost is  $1,100</a:t>
              </a:r>
              <a:endParaRPr lang="en-CA" sz="110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0B765E60-F262-1CF4-AEF3-652977C28249}"/>
                </a:ext>
              </a:extLst>
            </p:cNvPr>
            <p:cNvSpPr/>
            <p:nvPr/>
          </p:nvSpPr>
          <p:spPr>
            <a:xfrm>
              <a:off x="9334981" y="4903313"/>
              <a:ext cx="2081023" cy="1052785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BD72BC1-8B99-F895-2441-EB107AFD2114}"/>
              </a:ext>
            </a:extLst>
          </p:cNvPr>
          <p:cNvSpPr txBox="1"/>
          <p:nvPr/>
        </p:nvSpPr>
        <p:spPr>
          <a:xfrm>
            <a:off x="2550389" y="1341078"/>
            <a:ext cx="770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approach provided results ~10000x faster than conventional simulation.</a:t>
            </a:r>
          </a:p>
        </p:txBody>
      </p:sp>
    </p:spTree>
    <p:extLst>
      <p:ext uri="{BB962C8B-B14F-4D97-AF65-F5344CB8AC3E}">
        <p14:creationId xmlns:p14="http://schemas.microsoft.com/office/powerpoint/2010/main" val="246885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98E6-9D98-168F-933C-D21A1BF6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CF76859E-9963-C277-ECAF-078C53D8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1A7D4B-FD98-E5AC-0CF0-E2020F9917F8}"/>
              </a:ext>
            </a:extLst>
          </p:cNvPr>
          <p:cNvSpPr/>
          <p:nvPr/>
        </p:nvSpPr>
        <p:spPr>
          <a:xfrm>
            <a:off x="0" y="103150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DF6EA7-E561-F5A0-D8C2-C232FBEF1F11}"/>
              </a:ext>
            </a:extLst>
          </p:cNvPr>
          <p:cNvSpPr txBox="1">
            <a:spLocks/>
          </p:cNvSpPr>
          <p:nvPr/>
        </p:nvSpPr>
        <p:spPr>
          <a:xfrm>
            <a:off x="317391" y="528187"/>
            <a:ext cx="7708255" cy="7752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CA" sz="2800" b="1">
                <a:solidFill>
                  <a:srgbClr val="015BA4"/>
                </a:solidFill>
                <a:latin typeface="Aharoni"/>
                <a:cs typeface="Aharoni"/>
              </a:rPr>
              <a:t>Prototype Development Workflow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567B7329-FCCF-4B44-68DF-7B1A7F61BF54}"/>
              </a:ext>
            </a:extLst>
          </p:cNvPr>
          <p:cNvSpPr/>
          <p:nvPr/>
        </p:nvSpPr>
        <p:spPr>
          <a:xfrm>
            <a:off x="2068150" y="1660525"/>
            <a:ext cx="7545750" cy="3755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6"/>
                </a:moveTo>
                <a:lnTo>
                  <a:pt x="21600" y="86"/>
                </a:lnTo>
                <a:lnTo>
                  <a:pt x="21600" y="86"/>
                </a:lnTo>
                <a:lnTo>
                  <a:pt x="16782" y="0"/>
                </a:lnTo>
                <a:cubicBezTo>
                  <a:pt x="16782" y="0"/>
                  <a:pt x="16959" y="780"/>
                  <a:pt x="16743" y="1328"/>
                </a:cubicBezTo>
                <a:cubicBezTo>
                  <a:pt x="16584" y="1735"/>
                  <a:pt x="7554" y="12648"/>
                  <a:pt x="2875" y="18287"/>
                </a:cubicBezTo>
                <a:lnTo>
                  <a:pt x="0" y="21082"/>
                </a:lnTo>
                <a:cubicBezTo>
                  <a:pt x="0" y="21082"/>
                  <a:pt x="608" y="20602"/>
                  <a:pt x="1602" y="19822"/>
                </a:cubicBezTo>
                <a:cubicBezTo>
                  <a:pt x="687" y="20925"/>
                  <a:pt x="126" y="21600"/>
                  <a:pt x="126" y="21600"/>
                </a:cubicBezTo>
                <a:lnTo>
                  <a:pt x="2984" y="18737"/>
                </a:lnTo>
                <a:cubicBezTo>
                  <a:pt x="8066" y="14746"/>
                  <a:pt x="17884" y="7060"/>
                  <a:pt x="18141" y="7054"/>
                </a:cubicBezTo>
                <a:cubicBezTo>
                  <a:pt x="18489" y="7048"/>
                  <a:pt x="18687" y="7806"/>
                  <a:pt x="18687" y="7806"/>
                </a:cubicBezTo>
                <a:lnTo>
                  <a:pt x="21600" y="86"/>
                </a:lnTo>
                <a:lnTo>
                  <a:pt x="21600" y="86"/>
                </a:lnTo>
                <a:lnTo>
                  <a:pt x="21600" y="8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254000" dist="38100" dir="10800000" algn="r" rotWithShape="0">
              <a:prstClr val="black">
                <a:alpha val="25000"/>
              </a:prstClr>
            </a:outerShdw>
          </a:effectLst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1" name="Triangle">
            <a:extLst>
              <a:ext uri="{FF2B5EF4-FFF2-40B4-BE49-F238E27FC236}">
                <a16:creationId xmlns:a16="http://schemas.microsoft.com/office/drawing/2014/main" id="{E5C1502B-AD1C-3A61-E0E9-AB74897A79C0}"/>
              </a:ext>
            </a:extLst>
          </p:cNvPr>
          <p:cNvSpPr/>
          <p:nvPr/>
        </p:nvSpPr>
        <p:spPr>
          <a:xfrm>
            <a:off x="3644732" y="4158894"/>
            <a:ext cx="874877" cy="986371"/>
          </a:xfrm>
          <a:custGeom>
            <a:avLst/>
            <a:gdLst>
              <a:gd name="connsiteX0" fmla="*/ 21600 w 21600"/>
              <a:gd name="connsiteY0" fmla="*/ 0 h 21600"/>
              <a:gd name="connsiteX1" fmla="*/ 1283 w 21600"/>
              <a:gd name="connsiteY1" fmla="*/ 21600 h 21600"/>
              <a:gd name="connsiteX2" fmla="*/ 0 w 21600"/>
              <a:gd name="connsiteY2" fmla="*/ 8986 h 21600"/>
              <a:gd name="connsiteX3" fmla="*/ 9339 w 21600"/>
              <a:gd name="connsiteY3" fmla="*/ 5101 h 21600"/>
              <a:gd name="connsiteX4" fmla="*/ 21600 w 21600"/>
              <a:gd name="connsiteY4" fmla="*/ 0 h 21600"/>
              <a:gd name="connsiteX0" fmla="*/ 21600 w 21600"/>
              <a:gd name="connsiteY0" fmla="*/ 0 h 21600"/>
              <a:gd name="connsiteX1" fmla="*/ 1283 w 21600"/>
              <a:gd name="connsiteY1" fmla="*/ 21600 h 21600"/>
              <a:gd name="connsiteX2" fmla="*/ 0 w 21600"/>
              <a:gd name="connsiteY2" fmla="*/ 8986 h 21600"/>
              <a:gd name="connsiteX3" fmla="*/ 8184 w 21600"/>
              <a:gd name="connsiteY3" fmla="*/ 3380 h 21600"/>
              <a:gd name="connsiteX4" fmla="*/ 21600 w 21600"/>
              <a:gd name="connsiteY4" fmla="*/ 0 h 21600"/>
              <a:gd name="connsiteX0" fmla="*/ 21771 w 21771"/>
              <a:gd name="connsiteY0" fmla="*/ 0 h 21600"/>
              <a:gd name="connsiteX1" fmla="*/ 1454 w 21771"/>
              <a:gd name="connsiteY1" fmla="*/ 21600 h 21600"/>
              <a:gd name="connsiteX2" fmla="*/ 171 w 21771"/>
              <a:gd name="connsiteY2" fmla="*/ 8986 h 21600"/>
              <a:gd name="connsiteX3" fmla="*/ 0 w 21771"/>
              <a:gd name="connsiteY3" fmla="*/ 8034 h 21600"/>
              <a:gd name="connsiteX4" fmla="*/ 21771 w 21771"/>
              <a:gd name="connsiteY4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1" h="21600" extrusionOk="0">
                <a:moveTo>
                  <a:pt x="21771" y="0"/>
                </a:moveTo>
                <a:lnTo>
                  <a:pt x="1454" y="21600"/>
                </a:lnTo>
                <a:lnTo>
                  <a:pt x="171" y="8986"/>
                </a:lnTo>
                <a:lnTo>
                  <a:pt x="0" y="8034"/>
                </a:lnTo>
                <a:lnTo>
                  <a:pt x="21771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2" name="Triangle">
            <a:extLst>
              <a:ext uri="{FF2B5EF4-FFF2-40B4-BE49-F238E27FC236}">
                <a16:creationId xmlns:a16="http://schemas.microsoft.com/office/drawing/2014/main" id="{3CD605BA-F0F5-51E3-63AC-A766BD54CDD4}"/>
              </a:ext>
            </a:extLst>
          </p:cNvPr>
          <p:cNvSpPr/>
          <p:nvPr/>
        </p:nvSpPr>
        <p:spPr>
          <a:xfrm>
            <a:off x="4663018" y="3611787"/>
            <a:ext cx="1003204" cy="1139982"/>
          </a:xfrm>
          <a:custGeom>
            <a:avLst/>
            <a:gdLst>
              <a:gd name="connsiteX0" fmla="*/ 21600 w 21600"/>
              <a:gd name="connsiteY0" fmla="*/ 0 h 21600"/>
              <a:gd name="connsiteX1" fmla="*/ 1291 w 21600"/>
              <a:gd name="connsiteY1" fmla="*/ 21600 h 21600"/>
              <a:gd name="connsiteX2" fmla="*/ 0 w 21600"/>
              <a:gd name="connsiteY2" fmla="*/ 8981 h 21600"/>
              <a:gd name="connsiteX3" fmla="*/ 1916 w 21600"/>
              <a:gd name="connsiteY3" fmla="*/ 8147 h 21600"/>
              <a:gd name="connsiteX4" fmla="*/ 21600 w 21600"/>
              <a:gd name="connsiteY4" fmla="*/ 0 h 21600"/>
              <a:gd name="connsiteX0" fmla="*/ 21600 w 21600"/>
              <a:gd name="connsiteY0" fmla="*/ 0 h 21600"/>
              <a:gd name="connsiteX1" fmla="*/ 1291 w 21600"/>
              <a:gd name="connsiteY1" fmla="*/ 21600 h 21600"/>
              <a:gd name="connsiteX2" fmla="*/ 0 w 21600"/>
              <a:gd name="connsiteY2" fmla="*/ 8981 h 21600"/>
              <a:gd name="connsiteX3" fmla="*/ 301 w 21600"/>
              <a:gd name="connsiteY3" fmla="*/ 7369 h 21600"/>
              <a:gd name="connsiteX4" fmla="*/ 21600 w 21600"/>
              <a:gd name="connsiteY4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291" y="21600"/>
                </a:lnTo>
                <a:lnTo>
                  <a:pt x="0" y="8981"/>
                </a:lnTo>
                <a:cubicBezTo>
                  <a:pt x="100" y="8444"/>
                  <a:pt x="201" y="7906"/>
                  <a:pt x="301" y="736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4" name="Triangle">
            <a:extLst>
              <a:ext uri="{FF2B5EF4-FFF2-40B4-BE49-F238E27FC236}">
                <a16:creationId xmlns:a16="http://schemas.microsoft.com/office/drawing/2014/main" id="{1DC38267-3262-0954-4489-16CD75F0D296}"/>
              </a:ext>
            </a:extLst>
          </p:cNvPr>
          <p:cNvSpPr/>
          <p:nvPr/>
        </p:nvSpPr>
        <p:spPr>
          <a:xfrm>
            <a:off x="5850552" y="2954207"/>
            <a:ext cx="1116834" cy="1268867"/>
          </a:xfrm>
          <a:custGeom>
            <a:avLst/>
            <a:gdLst>
              <a:gd name="connsiteX0" fmla="*/ 21600 w 21600"/>
              <a:gd name="connsiteY0" fmla="*/ 0 h 21600"/>
              <a:gd name="connsiteX1" fmla="*/ 1282 w 21600"/>
              <a:gd name="connsiteY1" fmla="*/ 21600 h 21600"/>
              <a:gd name="connsiteX2" fmla="*/ 0 w 21600"/>
              <a:gd name="connsiteY2" fmla="*/ 8982 h 21600"/>
              <a:gd name="connsiteX3" fmla="*/ 2828 w 21600"/>
              <a:gd name="connsiteY3" fmla="*/ 7812 h 21600"/>
              <a:gd name="connsiteX4" fmla="*/ 21600 w 21600"/>
              <a:gd name="connsiteY4" fmla="*/ 0 h 21600"/>
              <a:gd name="connsiteX0" fmla="*/ 21600 w 21600"/>
              <a:gd name="connsiteY0" fmla="*/ 0 h 21600"/>
              <a:gd name="connsiteX1" fmla="*/ 1282 w 21600"/>
              <a:gd name="connsiteY1" fmla="*/ 21600 h 21600"/>
              <a:gd name="connsiteX2" fmla="*/ 0 w 21600"/>
              <a:gd name="connsiteY2" fmla="*/ 8982 h 21600"/>
              <a:gd name="connsiteX3" fmla="*/ 237 w 21600"/>
              <a:gd name="connsiteY3" fmla="*/ 7751 h 21600"/>
              <a:gd name="connsiteX4" fmla="*/ 21600 w 21600"/>
              <a:gd name="connsiteY4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282" y="21600"/>
                </a:lnTo>
                <a:lnTo>
                  <a:pt x="0" y="8982"/>
                </a:lnTo>
                <a:lnTo>
                  <a:pt x="237" y="775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6" name="Triangle">
            <a:extLst>
              <a:ext uri="{FF2B5EF4-FFF2-40B4-BE49-F238E27FC236}">
                <a16:creationId xmlns:a16="http://schemas.microsoft.com/office/drawing/2014/main" id="{86D0ECAD-2178-6DCD-1A32-8945D7C6D30B}"/>
              </a:ext>
            </a:extLst>
          </p:cNvPr>
          <p:cNvSpPr/>
          <p:nvPr/>
        </p:nvSpPr>
        <p:spPr>
          <a:xfrm>
            <a:off x="7155191" y="2249280"/>
            <a:ext cx="1289912" cy="1466143"/>
          </a:xfrm>
          <a:custGeom>
            <a:avLst/>
            <a:gdLst>
              <a:gd name="connsiteX0" fmla="*/ 21600 w 21600"/>
              <a:gd name="connsiteY0" fmla="*/ 0 h 21600"/>
              <a:gd name="connsiteX1" fmla="*/ 1286 w 21600"/>
              <a:gd name="connsiteY1" fmla="*/ 21600 h 21600"/>
              <a:gd name="connsiteX2" fmla="*/ 0 w 21600"/>
              <a:gd name="connsiteY2" fmla="*/ 8983 h 21600"/>
              <a:gd name="connsiteX3" fmla="*/ 1457 w 21600"/>
              <a:gd name="connsiteY3" fmla="*/ 8297 h 21600"/>
              <a:gd name="connsiteX4" fmla="*/ 21600 w 21600"/>
              <a:gd name="connsiteY4" fmla="*/ 0 h 21600"/>
              <a:gd name="connsiteX0" fmla="*/ 21600 w 21600"/>
              <a:gd name="connsiteY0" fmla="*/ 0 h 21600"/>
              <a:gd name="connsiteX1" fmla="*/ 1286 w 21600"/>
              <a:gd name="connsiteY1" fmla="*/ 21600 h 21600"/>
              <a:gd name="connsiteX2" fmla="*/ 0 w 21600"/>
              <a:gd name="connsiteY2" fmla="*/ 8983 h 21600"/>
              <a:gd name="connsiteX3" fmla="*/ 301 w 21600"/>
              <a:gd name="connsiteY3" fmla="*/ 7841 h 21600"/>
              <a:gd name="connsiteX4" fmla="*/ 21600 w 21600"/>
              <a:gd name="connsiteY4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286" y="21600"/>
                </a:lnTo>
                <a:lnTo>
                  <a:pt x="0" y="8983"/>
                </a:lnTo>
                <a:cubicBezTo>
                  <a:pt x="100" y="8602"/>
                  <a:pt x="201" y="8222"/>
                  <a:pt x="301" y="784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C831BB84-0DDE-4D41-930B-B4C140091FAD}"/>
              </a:ext>
            </a:extLst>
          </p:cNvPr>
          <p:cNvSpPr txBox="1"/>
          <p:nvPr/>
        </p:nvSpPr>
        <p:spPr>
          <a:xfrm>
            <a:off x="3624963" y="4483656"/>
            <a:ext cx="418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00505B54-A5DC-8EE6-A271-291A28F25F62}"/>
              </a:ext>
            </a:extLst>
          </p:cNvPr>
          <p:cNvSpPr txBox="1"/>
          <p:nvPr/>
        </p:nvSpPr>
        <p:spPr>
          <a:xfrm>
            <a:off x="4687557" y="3980362"/>
            <a:ext cx="418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8D487438-F310-6DBD-0E70-CCC997CA90F3}"/>
              </a:ext>
            </a:extLst>
          </p:cNvPr>
          <p:cNvSpPr txBox="1"/>
          <p:nvPr/>
        </p:nvSpPr>
        <p:spPr>
          <a:xfrm>
            <a:off x="5885125" y="3416357"/>
            <a:ext cx="418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22" name="TextBox 27">
            <a:extLst>
              <a:ext uri="{FF2B5EF4-FFF2-40B4-BE49-F238E27FC236}">
                <a16:creationId xmlns:a16="http://schemas.microsoft.com/office/drawing/2014/main" id="{F9DE4BB0-9D6E-402C-576F-92161F47B50C}"/>
              </a:ext>
            </a:extLst>
          </p:cNvPr>
          <p:cNvSpPr txBox="1"/>
          <p:nvPr/>
        </p:nvSpPr>
        <p:spPr>
          <a:xfrm>
            <a:off x="7250435" y="2833797"/>
            <a:ext cx="41870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23" name="Triangle">
            <a:extLst>
              <a:ext uri="{FF2B5EF4-FFF2-40B4-BE49-F238E27FC236}">
                <a16:creationId xmlns:a16="http://schemas.microsoft.com/office/drawing/2014/main" id="{BD2E7204-CF7F-934D-D84F-B80503DF2192}"/>
              </a:ext>
            </a:extLst>
          </p:cNvPr>
          <p:cNvSpPr/>
          <p:nvPr/>
        </p:nvSpPr>
        <p:spPr>
          <a:xfrm>
            <a:off x="3241058" y="4160231"/>
            <a:ext cx="1280966" cy="41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49"/>
                </a:lnTo>
                <a:lnTo>
                  <a:pt x="6963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4" name="Triangle">
            <a:extLst>
              <a:ext uri="{FF2B5EF4-FFF2-40B4-BE49-F238E27FC236}">
                <a16:creationId xmlns:a16="http://schemas.microsoft.com/office/drawing/2014/main" id="{8D19F904-6407-8E23-CFE4-C008823A83A2}"/>
              </a:ext>
            </a:extLst>
          </p:cNvPr>
          <p:cNvSpPr/>
          <p:nvPr/>
        </p:nvSpPr>
        <p:spPr>
          <a:xfrm>
            <a:off x="4186403" y="3611787"/>
            <a:ext cx="1479818" cy="473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40"/>
                </a:lnTo>
                <a:lnTo>
                  <a:pt x="6957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5" name="Triangle">
            <a:extLst>
              <a:ext uri="{FF2B5EF4-FFF2-40B4-BE49-F238E27FC236}">
                <a16:creationId xmlns:a16="http://schemas.microsoft.com/office/drawing/2014/main" id="{9F6BEFE0-A926-890F-F1DA-E1E286254519}"/>
              </a:ext>
            </a:extLst>
          </p:cNvPr>
          <p:cNvSpPr/>
          <p:nvPr/>
        </p:nvSpPr>
        <p:spPr>
          <a:xfrm>
            <a:off x="5320281" y="2954207"/>
            <a:ext cx="1647105" cy="527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58"/>
                </a:lnTo>
                <a:lnTo>
                  <a:pt x="6954" y="2160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sp>
        <p:nvSpPr>
          <p:cNvPr id="26" name="Triangle">
            <a:extLst>
              <a:ext uri="{FF2B5EF4-FFF2-40B4-BE49-F238E27FC236}">
                <a16:creationId xmlns:a16="http://schemas.microsoft.com/office/drawing/2014/main" id="{93787984-96A6-6410-EF40-90B86B609E21}"/>
              </a:ext>
            </a:extLst>
          </p:cNvPr>
          <p:cNvSpPr/>
          <p:nvPr/>
        </p:nvSpPr>
        <p:spPr>
          <a:xfrm>
            <a:off x="6541804" y="2249280"/>
            <a:ext cx="1903300" cy="609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42"/>
                </a:lnTo>
                <a:lnTo>
                  <a:pt x="6961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000">
                <a:solidFill>
                  <a:srgbClr val="FFFFFF"/>
                </a:solidFill>
              </a:defRPr>
            </a:pPr>
            <a:endParaRPr sz="225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B5E441-A292-8AE4-83B3-1A0192493268}"/>
              </a:ext>
            </a:extLst>
          </p:cNvPr>
          <p:cNvGrpSpPr/>
          <p:nvPr/>
        </p:nvGrpSpPr>
        <p:grpSpPr>
          <a:xfrm>
            <a:off x="7581401" y="3214830"/>
            <a:ext cx="2398009" cy="1506224"/>
            <a:chOff x="8921976" y="3673276"/>
            <a:chExt cx="3197345" cy="200829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020505-68B0-FD40-210C-C3B9BFEEE6C7}"/>
                </a:ext>
              </a:extLst>
            </p:cNvPr>
            <p:cNvSpPr txBox="1"/>
            <p:nvPr/>
          </p:nvSpPr>
          <p:spPr>
            <a:xfrm>
              <a:off x="8921976" y="3673276"/>
              <a:ext cx="3197345" cy="86177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b="1" noProof="1">
                  <a:solidFill>
                    <a:schemeClr val="accent3">
                      <a:lumMod val="75000"/>
                    </a:schemeClr>
                  </a:solidFill>
                </a:rPr>
                <a:t>Connection of the Frontend and Backend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483756-BEF2-597B-4ABB-D82A4D0C7B4A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114903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b="1"/>
                <a:t>The data is then submitted through the developed API to the backend, where the prediction results from the trained ML models are sent back to the users in a very short amount of time.</a:t>
              </a:r>
              <a:endParaRPr lang="en-US" sz="1000" b="1" noProof="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91C6B3-186D-5781-2D13-43B8064390B8}"/>
              </a:ext>
            </a:extLst>
          </p:cNvPr>
          <p:cNvGrpSpPr/>
          <p:nvPr/>
        </p:nvGrpSpPr>
        <p:grpSpPr>
          <a:xfrm>
            <a:off x="1395717" y="3218957"/>
            <a:ext cx="2194560" cy="798338"/>
            <a:chOff x="332936" y="2555951"/>
            <a:chExt cx="2926080" cy="106445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0EF9CD-5765-C9AF-BB45-E2ACC2853F25}"/>
                </a:ext>
              </a:extLst>
            </p:cNvPr>
            <p:cNvSpPr txBox="1"/>
            <p:nvPr/>
          </p:nvSpPr>
          <p:spPr>
            <a:xfrm>
              <a:off x="332936" y="255595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4">
                      <a:lumMod val="50000"/>
                    </a:schemeClr>
                  </a:solidFill>
                </a:rPr>
                <a:t>Data Base Creation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4C7AF5-D8AA-2885-A1C4-0510F28AAD58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53347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b="1" noProof="1"/>
                <a:t>A synthetic database of millions of building designs across Canada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D6D078-DC6D-AA43-35F8-447003D50DC0}"/>
              </a:ext>
            </a:extLst>
          </p:cNvPr>
          <p:cNvGrpSpPr/>
          <p:nvPr/>
        </p:nvGrpSpPr>
        <p:grpSpPr>
          <a:xfrm>
            <a:off x="4566287" y="4336455"/>
            <a:ext cx="2232660" cy="1315823"/>
            <a:chOff x="332936" y="2145585"/>
            <a:chExt cx="2976880" cy="175442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454FB3-BBB6-5B09-5824-97E85C0AAF0D}"/>
                </a:ext>
              </a:extLst>
            </p:cNvPr>
            <p:cNvSpPr txBox="1"/>
            <p:nvPr/>
          </p:nvSpPr>
          <p:spPr>
            <a:xfrm>
              <a:off x="332936" y="2145585"/>
              <a:ext cx="2926080" cy="94384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Model Training/Tuning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26577EE-76D0-F431-51E2-C8EAC5F19677}"/>
                </a:ext>
              </a:extLst>
            </p:cNvPr>
            <p:cNvSpPr txBox="1"/>
            <p:nvPr/>
          </p:nvSpPr>
          <p:spPr>
            <a:xfrm>
              <a:off x="383736" y="3161350"/>
              <a:ext cx="2926080" cy="738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b="1" noProof="1"/>
                <a:t>Training and testing different ML algorithms to develop surrogate models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E39E51-A41B-E31D-83FE-5A44AF9A3FE3}"/>
              </a:ext>
            </a:extLst>
          </p:cNvPr>
          <p:cNvGrpSpPr/>
          <p:nvPr/>
        </p:nvGrpSpPr>
        <p:grpSpPr>
          <a:xfrm>
            <a:off x="3913455" y="1716775"/>
            <a:ext cx="2502330" cy="1260002"/>
            <a:chOff x="332936" y="2555951"/>
            <a:chExt cx="3336440" cy="168000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BEC59C5-FA5D-4EBB-8DAD-9AA4AA47E104}"/>
                </a:ext>
              </a:extLst>
            </p:cNvPr>
            <p:cNvSpPr txBox="1"/>
            <p:nvPr/>
          </p:nvSpPr>
          <p:spPr>
            <a:xfrm>
              <a:off x="332936" y="2555951"/>
              <a:ext cx="333644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Frontend Development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469997-24C7-E0DE-E368-DC667349CE69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1490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en-US" sz="1000" b="1"/>
                <a:t>The frontend will be designed to collect major building features and information from users, save them, and submit them to the backend model.</a:t>
              </a:r>
              <a:endParaRPr lang="en-US" sz="1000" b="1" noProof="1"/>
            </a:p>
          </p:txBody>
        </p:sp>
      </p:grpSp>
      <p:pic>
        <p:nvPicPr>
          <p:cNvPr id="54" name="Graphic 31" descr="Gears with solid fill">
            <a:extLst>
              <a:ext uri="{FF2B5EF4-FFF2-40B4-BE49-F238E27FC236}">
                <a16:creationId xmlns:a16="http://schemas.microsoft.com/office/drawing/2014/main" id="{35F364F0-3CD1-E0CD-1909-4DDFB974C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4751" y="2319877"/>
            <a:ext cx="418703" cy="418703"/>
          </a:xfrm>
          <a:prstGeom prst="rect">
            <a:avLst/>
          </a:prstGeom>
        </p:spPr>
      </p:pic>
      <p:pic>
        <p:nvPicPr>
          <p:cNvPr id="55" name="Graphic 54" descr="Illustrator with solid fill">
            <a:extLst>
              <a:ext uri="{FF2B5EF4-FFF2-40B4-BE49-F238E27FC236}">
                <a16:creationId xmlns:a16="http://schemas.microsoft.com/office/drawing/2014/main" id="{3B3F38EA-8E9E-DF15-E23E-5B327585E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0575" y="3598551"/>
            <a:ext cx="444940" cy="444940"/>
          </a:xfrm>
          <a:prstGeom prst="rect">
            <a:avLst/>
          </a:prstGeom>
        </p:spPr>
      </p:pic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BBF2C06C-1D04-FA61-52EE-6C121B81C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4421" y="4155052"/>
            <a:ext cx="370159" cy="370159"/>
          </a:xfrm>
          <a:prstGeom prst="rect">
            <a:avLst/>
          </a:prstGeom>
        </p:spPr>
      </p:pic>
      <p:pic>
        <p:nvPicPr>
          <p:cNvPr id="57" name="Graphic 56" descr="Internet Of Things with solid fill">
            <a:extLst>
              <a:ext uri="{FF2B5EF4-FFF2-40B4-BE49-F238E27FC236}">
                <a16:creationId xmlns:a16="http://schemas.microsoft.com/office/drawing/2014/main" id="{FD8096CD-9693-6E2F-9C79-1DEBF2EF5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5103" y="1757104"/>
            <a:ext cx="636849" cy="636849"/>
          </a:xfrm>
          <a:prstGeom prst="rect">
            <a:avLst/>
          </a:prstGeom>
        </p:spPr>
      </p:pic>
      <p:pic>
        <p:nvPicPr>
          <p:cNvPr id="58" name="Graphic 57" descr="Programmer male with solid fill">
            <a:extLst>
              <a:ext uri="{FF2B5EF4-FFF2-40B4-BE49-F238E27FC236}">
                <a16:creationId xmlns:a16="http://schemas.microsoft.com/office/drawing/2014/main" id="{D35F4AEB-22CA-FB8F-237E-245966ADE3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5325" y="2985259"/>
            <a:ext cx="383490" cy="383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9E1AB3-3C26-341F-6C99-8326F8314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1804" y="1671781"/>
            <a:ext cx="636849" cy="7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4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F4B3C-EC11-5BF3-400A-650C60A7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501" y="1283270"/>
            <a:ext cx="2229436" cy="27102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FF5F8F-6B4D-CC8D-29D7-55900FC4D2FE}"/>
              </a:ext>
            </a:extLst>
          </p:cNvPr>
          <p:cNvSpPr/>
          <p:nvPr/>
        </p:nvSpPr>
        <p:spPr>
          <a:xfrm>
            <a:off x="9781859" y="1302320"/>
            <a:ext cx="2229436" cy="26237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D5A5B-DEE9-90D2-6ACD-FE6AB7AC0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67" y="1177557"/>
            <a:ext cx="1907062" cy="2273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BEA54-5D65-FFFB-9891-B7A2067A1CCD}"/>
              </a:ext>
            </a:extLst>
          </p:cNvPr>
          <p:cNvSpPr/>
          <p:nvPr/>
        </p:nvSpPr>
        <p:spPr>
          <a:xfrm>
            <a:off x="5092339" y="1196607"/>
            <a:ext cx="1907062" cy="22012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38012-3A9B-8CAA-5E57-EA51B901A05D}"/>
              </a:ext>
            </a:extLst>
          </p:cNvPr>
          <p:cNvSpPr txBox="1"/>
          <p:nvPr/>
        </p:nvSpPr>
        <p:spPr>
          <a:xfrm>
            <a:off x="1292107" y="1587556"/>
            <a:ext cx="1783886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>
                <a:solidFill>
                  <a:srgbClr val="4E88E7"/>
                </a:solidFill>
                <a:latin typeface="Shantell Sans"/>
              </a:rPr>
              <a:t>Designer </a:t>
            </a:r>
            <a:r>
              <a:rPr lang="en-CA" sz="2000" b="1">
                <a:solidFill>
                  <a:srgbClr val="4E88E7"/>
                </a:solidFill>
                <a:latin typeface="Shantell Sans"/>
              </a:rPr>
              <a:t>gathers</a:t>
            </a:r>
            <a:r>
              <a:rPr sz="2000" b="1">
                <a:solidFill>
                  <a:srgbClr val="4E88E7"/>
                </a:solidFill>
                <a:latin typeface="Shantell Sans"/>
              </a:rPr>
              <a:t>
initial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9B55-8A5C-9901-8AA7-496501DC5379}"/>
              </a:ext>
            </a:extLst>
          </p:cNvPr>
          <p:cNvSpPr txBox="1"/>
          <p:nvPr/>
        </p:nvSpPr>
        <p:spPr>
          <a:xfrm>
            <a:off x="4846009" y="1349356"/>
            <a:ext cx="2306794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 err="1">
                <a:solidFill>
                  <a:srgbClr val="3CC583"/>
                </a:solidFill>
                <a:latin typeface="Shantell Sans"/>
              </a:rPr>
              <a:t>CanBuildAI</a:t>
            </a:r>
            <a:r>
              <a:rPr sz="2000" b="1">
                <a:solidFill>
                  <a:srgbClr val="3CC583"/>
                </a:solidFill>
                <a:latin typeface="Shantell Sans"/>
              </a:rPr>
              <a:t>
</a:t>
            </a:r>
            <a:r>
              <a:rPr lang="en-CA" sz="2000" b="1">
                <a:solidFill>
                  <a:srgbClr val="3CC583"/>
                </a:solidFill>
                <a:latin typeface="Shantell Sans"/>
              </a:rPr>
              <a:t>generates costed </a:t>
            </a:r>
            <a:r>
              <a:rPr sz="2000" b="1">
                <a:solidFill>
                  <a:srgbClr val="3CC583"/>
                </a:solidFill>
                <a:latin typeface="Shantell Sans"/>
              </a:rPr>
              <a:t>options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B495B-F3FE-7EAC-F873-BAB39ADCED87}"/>
              </a:ext>
            </a:extLst>
          </p:cNvPr>
          <p:cNvSpPr txBox="1"/>
          <p:nvPr/>
        </p:nvSpPr>
        <p:spPr>
          <a:xfrm>
            <a:off x="10089594" y="1533619"/>
            <a:ext cx="1574663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 err="1">
                <a:solidFill>
                  <a:srgbClr val="E0CB15"/>
                </a:solidFill>
                <a:latin typeface="Shantell Sans"/>
              </a:rPr>
              <a:t>CanBuildAI</a:t>
            </a:r>
            <a:r>
              <a:rPr sz="2000" b="1">
                <a:solidFill>
                  <a:srgbClr val="E0CB15"/>
                </a:solidFill>
                <a:latin typeface="Shantell Sans"/>
              </a:rPr>
              <a:t>
provides range
of options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8530B-93E9-0F0E-1607-D469D77AFE59}"/>
              </a:ext>
            </a:extLst>
          </p:cNvPr>
          <p:cNvSpPr txBox="1"/>
          <p:nvPr/>
        </p:nvSpPr>
        <p:spPr>
          <a:xfrm>
            <a:off x="3478586" y="375102"/>
            <a:ext cx="4844275" cy="86177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800" b="1">
                <a:solidFill>
                  <a:srgbClr val="015BA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Building Design Process with
</a:t>
            </a:r>
            <a:r>
              <a:rPr sz="2800" b="1" err="1">
                <a:solidFill>
                  <a:srgbClr val="015BA4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CanBuildAI</a:t>
            </a:r>
            <a:endParaRPr sz="2800" b="1">
              <a:solidFill>
                <a:srgbClr val="015BA4"/>
              </a:solidFill>
              <a:latin typeface="Aharoni" panose="02010803020104030203" pitchFamily="2" charset="-79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E730C2-97C5-772E-E64A-CAD715FC57E5}"/>
              </a:ext>
            </a:extLst>
          </p:cNvPr>
          <p:cNvSpPr txBox="1"/>
          <p:nvPr/>
        </p:nvSpPr>
        <p:spPr>
          <a:xfrm>
            <a:off x="2901238" y="4924270"/>
            <a:ext cx="220502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>
                <a:solidFill>
                  <a:srgbClr val="1EABDA"/>
                </a:solidFill>
                <a:latin typeface="Shantell Sans"/>
              </a:rPr>
              <a:t>Designer</a:t>
            </a:r>
            <a:r>
              <a:rPr lang="en-CA" sz="2000" b="1">
                <a:solidFill>
                  <a:srgbClr val="1EABDA"/>
                </a:solidFill>
                <a:latin typeface="Shantell Sans"/>
              </a:rPr>
              <a:t> </a:t>
            </a:r>
            <a:r>
              <a:rPr sz="2000" b="1">
                <a:solidFill>
                  <a:srgbClr val="1EABDA"/>
                </a:solidFill>
                <a:latin typeface="Shantell Sans"/>
              </a:rPr>
              <a:t>enters data
into</a:t>
            </a:r>
            <a:r>
              <a:rPr lang="en-CA" sz="2000" b="1">
                <a:solidFill>
                  <a:srgbClr val="1EABDA"/>
                </a:solidFill>
                <a:latin typeface="Shantell Sans"/>
              </a:rPr>
              <a:t> </a:t>
            </a:r>
            <a:r>
              <a:rPr sz="2000" b="1" err="1">
                <a:solidFill>
                  <a:srgbClr val="1EABDA"/>
                </a:solidFill>
                <a:latin typeface="Shantell Sans"/>
              </a:rPr>
              <a:t>CanBuildAI</a:t>
            </a:r>
            <a:endParaRPr sz="2000" b="1">
              <a:solidFill>
                <a:srgbClr val="1EABDA"/>
              </a:solidFill>
              <a:latin typeface="Shantell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CF557E-BE46-685E-6893-8FDF6C475B76}"/>
              </a:ext>
            </a:extLst>
          </p:cNvPr>
          <p:cNvSpPr txBox="1"/>
          <p:nvPr/>
        </p:nvSpPr>
        <p:spPr>
          <a:xfrm>
            <a:off x="6906446" y="4924269"/>
            <a:ext cx="2001298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>
                <a:solidFill>
                  <a:srgbClr val="92BD39"/>
                </a:solidFill>
                <a:latin typeface="Shantell Sans"/>
              </a:rPr>
              <a:t>Designer
modifies</a:t>
            </a:r>
            <a:r>
              <a:rPr lang="en-CA" sz="2000" b="1">
                <a:solidFill>
                  <a:srgbClr val="92BD39"/>
                </a:solidFill>
                <a:latin typeface="Shantell Sans"/>
              </a:rPr>
              <a:t> </a:t>
            </a:r>
            <a:r>
              <a:rPr sz="2000" b="1">
                <a:solidFill>
                  <a:srgbClr val="92BD39"/>
                </a:solidFill>
                <a:latin typeface="Shantell Sans"/>
              </a:rPr>
              <a:t>options</a:t>
            </a:r>
          </a:p>
        </p:txBody>
      </p:sp>
      <p:pic>
        <p:nvPicPr>
          <p:cNvPr id="31" name="Picture 30" descr="Two people reviewing papers together">
            <a:extLst>
              <a:ext uri="{FF2B5EF4-FFF2-40B4-BE49-F238E27FC236}">
                <a16:creationId xmlns:a16="http://schemas.microsoft.com/office/drawing/2014/main" id="{B26ADCB6-AB89-920D-8AD5-E705419D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69" y="2295345"/>
            <a:ext cx="1502361" cy="6389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bstract background of blue mesh and nodes">
            <a:extLst>
              <a:ext uri="{FF2B5EF4-FFF2-40B4-BE49-F238E27FC236}">
                <a16:creationId xmlns:a16="http://schemas.microsoft.com/office/drawing/2014/main" id="{D4284E0F-306B-4D7B-224B-9BF9FD06B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765" y="2241506"/>
            <a:ext cx="1525283" cy="8579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 descr="Person using laptop computer">
            <a:extLst>
              <a:ext uri="{FF2B5EF4-FFF2-40B4-BE49-F238E27FC236}">
                <a16:creationId xmlns:a16="http://schemas.microsoft.com/office/drawing/2014/main" id="{F913BEF1-4D4A-2BF8-D874-F1F969AAA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106943" y="3867068"/>
            <a:ext cx="1867026" cy="10730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Picture 40" descr="Focused male engineer working at computer">
            <a:extLst>
              <a:ext uri="{FF2B5EF4-FFF2-40B4-BE49-F238E27FC236}">
                <a16:creationId xmlns:a16="http://schemas.microsoft.com/office/drawing/2014/main" id="{CE3D607D-A151-B8EF-664A-BF2182041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032" y="3993490"/>
            <a:ext cx="1378126" cy="9185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68C864B-86A9-B1AF-5785-1CAF6D186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0983" y="2786049"/>
            <a:ext cx="2111886" cy="1187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7BC576-8853-166B-00DA-1DA282968587}"/>
              </a:ext>
            </a:extLst>
          </p:cNvPr>
          <p:cNvCxnSpPr>
            <a:cxnSpLocks/>
          </p:cNvCxnSpPr>
          <p:nvPr/>
        </p:nvCxnSpPr>
        <p:spPr>
          <a:xfrm>
            <a:off x="1133475" y="3375261"/>
            <a:ext cx="8496300" cy="133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55AA6B7-6B7B-9AAA-F8E1-BF852658814A}"/>
              </a:ext>
            </a:extLst>
          </p:cNvPr>
          <p:cNvSpPr/>
          <p:nvPr/>
        </p:nvSpPr>
        <p:spPr>
          <a:xfrm>
            <a:off x="1990725" y="3267075"/>
            <a:ext cx="228600" cy="2476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01B574E-E486-288B-5D94-39C860FF035B}"/>
              </a:ext>
            </a:extLst>
          </p:cNvPr>
          <p:cNvSpPr/>
          <p:nvPr/>
        </p:nvSpPr>
        <p:spPr>
          <a:xfrm>
            <a:off x="3926156" y="3295650"/>
            <a:ext cx="228600" cy="2476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C04462E-57A0-F9CF-814D-537407EC6380}"/>
              </a:ext>
            </a:extLst>
          </p:cNvPr>
          <p:cNvSpPr/>
          <p:nvPr/>
        </p:nvSpPr>
        <p:spPr>
          <a:xfrm>
            <a:off x="5885106" y="3323546"/>
            <a:ext cx="228600" cy="2476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A73DC07-0EEA-DA76-F342-198313C2B27B}"/>
              </a:ext>
            </a:extLst>
          </p:cNvPr>
          <p:cNvSpPr/>
          <p:nvPr/>
        </p:nvSpPr>
        <p:spPr>
          <a:xfrm>
            <a:off x="7844056" y="3351442"/>
            <a:ext cx="228600" cy="24765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5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5" grpId="0"/>
      <p:bldP spid="26" grpId="0"/>
      <p:bldP spid="45" grpId="0" animBg="1"/>
      <p:bldP spid="46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E30D7-3134-E43D-346E-5A63AE03D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A3992F9A-057B-A953-CDEE-8D3327011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7A4F42-4977-3BF6-3058-5E6E1FB1AF14}"/>
              </a:ext>
            </a:extLst>
          </p:cNvPr>
          <p:cNvSpPr/>
          <p:nvPr/>
        </p:nvSpPr>
        <p:spPr>
          <a:xfrm>
            <a:off x="0" y="167773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E39C46-0D8E-BE70-A491-19137B86DE2D}"/>
              </a:ext>
            </a:extLst>
          </p:cNvPr>
          <p:cNvSpPr txBox="1">
            <a:spLocks/>
          </p:cNvSpPr>
          <p:nvPr/>
        </p:nvSpPr>
        <p:spPr>
          <a:xfrm>
            <a:off x="246369" y="190835"/>
            <a:ext cx="7708255" cy="7752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CA" sz="2800" b="1" dirty="0">
                <a:solidFill>
                  <a:srgbClr val="015B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 Initial Results Using Surrogate Models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DA9D8D-C0FE-89B0-08C7-0EADFF2D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23" y="645316"/>
            <a:ext cx="9240540" cy="847843"/>
          </a:xfrm>
          <a:prstGeom prst="rect">
            <a:avLst/>
          </a:prstGeom>
        </p:spPr>
      </p:pic>
      <p:pic>
        <p:nvPicPr>
          <p:cNvPr id="45" name="Picture 44" descr="A map of canada with location pins&#10;&#10;AI-generated content may be incorrect.">
            <a:extLst>
              <a:ext uri="{FF2B5EF4-FFF2-40B4-BE49-F238E27FC236}">
                <a16:creationId xmlns:a16="http://schemas.microsoft.com/office/drawing/2014/main" id="{3B881B92-A286-FD4F-2556-33286E40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2" y="1549120"/>
            <a:ext cx="2004466" cy="1238467"/>
          </a:xfrm>
          <a:prstGeom prst="rect">
            <a:avLst/>
          </a:prstGeom>
        </p:spPr>
      </p:pic>
      <p:pic>
        <p:nvPicPr>
          <p:cNvPr id="47" name="Picture 4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1498F5-1FED-5388-354E-AA1F26136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953" y="1545120"/>
            <a:ext cx="2003247" cy="1246465"/>
          </a:xfrm>
          <a:prstGeom prst="rect">
            <a:avLst/>
          </a:prstGeom>
        </p:spPr>
      </p:pic>
      <p:pic>
        <p:nvPicPr>
          <p:cNvPr id="49" name="Picture 4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79B63B-B084-1B8F-5D96-6BBC530CD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795" y="1552121"/>
            <a:ext cx="2003247" cy="1246465"/>
          </a:xfrm>
          <a:prstGeom prst="rect">
            <a:avLst/>
          </a:prstGeom>
        </p:spPr>
      </p:pic>
      <p:pic>
        <p:nvPicPr>
          <p:cNvPr id="51" name="Picture 5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3C3548-08A8-F69C-9D0D-0C7106E8B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637" y="1552121"/>
            <a:ext cx="2003247" cy="1243464"/>
          </a:xfrm>
          <a:prstGeom prst="rect">
            <a:avLst/>
          </a:prstGeom>
        </p:spPr>
      </p:pic>
      <p:pic>
        <p:nvPicPr>
          <p:cNvPr id="59" name="Picture 5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FCAEE-B0E0-E38A-58DD-1DA45CE1E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70" y="3293287"/>
            <a:ext cx="3861009" cy="2429136"/>
          </a:xfrm>
          <a:prstGeom prst="rect">
            <a:avLst/>
          </a:prstGeom>
        </p:spPr>
      </p:pic>
      <p:pic>
        <p:nvPicPr>
          <p:cNvPr id="61" name="Picture 6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C31070-0AFA-A0D7-A83C-5BD30FD62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5479" y="1552121"/>
            <a:ext cx="2008517" cy="1243464"/>
          </a:xfrm>
          <a:prstGeom prst="rect">
            <a:avLst/>
          </a:prstGeom>
        </p:spPr>
      </p:pic>
      <p:sp>
        <p:nvSpPr>
          <p:cNvPr id="62" name="Right Brace 61">
            <a:extLst>
              <a:ext uri="{FF2B5EF4-FFF2-40B4-BE49-F238E27FC236}">
                <a16:creationId xmlns:a16="http://schemas.microsoft.com/office/drawing/2014/main" id="{F4997BAC-F58A-B3BC-443F-B6911A0B1C9C}"/>
              </a:ext>
            </a:extLst>
          </p:cNvPr>
          <p:cNvSpPr/>
          <p:nvPr/>
        </p:nvSpPr>
        <p:spPr>
          <a:xfrm rot="5400000">
            <a:off x="5686873" y="-2071612"/>
            <a:ext cx="181144" cy="10213106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63016F51-8414-E34F-5AFC-C57049CB4AB1}"/>
              </a:ext>
            </a:extLst>
          </p:cNvPr>
          <p:cNvSpPr/>
          <p:nvPr/>
        </p:nvSpPr>
        <p:spPr>
          <a:xfrm rot="10800000">
            <a:off x="4835906" y="3175378"/>
            <a:ext cx="1056443" cy="8960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66" name="Picture 65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C4C96C3F-4C54-8FB6-69B9-13D88C8E39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4637" y="3260502"/>
            <a:ext cx="3580528" cy="2632444"/>
          </a:xfrm>
          <a:prstGeom prst="rect">
            <a:avLst/>
          </a:prstGeom>
        </p:spPr>
      </p:pic>
      <p:pic>
        <p:nvPicPr>
          <p:cNvPr id="109" name="Picture 10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5DCD67D-7161-2337-4B90-69C93071B3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358" y="675017"/>
            <a:ext cx="10793848" cy="53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FC7B-7847-9CA9-3582-75A3E1BE4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854572FB-06F9-DC64-0D01-7FD59E98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10" y="1353251"/>
            <a:ext cx="5689266" cy="3656848"/>
          </a:xfrm>
          <a:prstGeom prst="rect">
            <a:avLst/>
          </a:prstGeom>
          <a:ln>
            <a:noFill/>
          </a:ln>
          <a:effectLst>
            <a:softEdge rad="3810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E4D7F9-0BCE-5AB7-AE1B-D9BF1F2AB0B2}"/>
              </a:ext>
            </a:extLst>
          </p:cNvPr>
          <p:cNvSpPr txBox="1">
            <a:spLocks/>
          </p:cNvSpPr>
          <p:nvPr/>
        </p:nvSpPr>
        <p:spPr>
          <a:xfrm>
            <a:off x="489147" y="679249"/>
            <a:ext cx="11617127" cy="3084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15BA4"/>
                </a:solidFill>
                <a:latin typeface="Arial Black" panose="020B0604020202020204" pitchFamily="34" charset="0"/>
                <a:ea typeface="Helvetica Neue" panose="02000503000000020004" pitchFamily="2" charset="0"/>
                <a:cs typeface="Arial Black" panose="020B0604020202020204" pitchFamily="34" charset="0"/>
              </a:defRPr>
            </a:lvl1pPr>
          </a:lstStyle>
          <a:p>
            <a:r>
              <a:rPr lang="en-CA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do we make life easier for designers to design new and retrofit buildings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8FB217E-F504-2807-8232-1D55E53FF647}"/>
              </a:ext>
            </a:extLst>
          </p:cNvPr>
          <p:cNvSpPr txBox="1">
            <a:spLocks/>
          </p:cNvSpPr>
          <p:nvPr/>
        </p:nvSpPr>
        <p:spPr>
          <a:xfrm>
            <a:off x="484171" y="1353251"/>
            <a:ext cx="6699011" cy="415149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>
                <a:latin typeface="Calibri"/>
                <a:ea typeface="Calibri"/>
                <a:cs typeface="Calibri"/>
              </a:rPr>
              <a:t>The work to date has been at the proof-of-concept / Prototype level</a:t>
            </a: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still work to be done to:</a:t>
            </a:r>
          </a:p>
          <a:p>
            <a:pPr lvl="1"/>
            <a:r>
              <a:rPr lang="en-US">
                <a:latin typeface="Calibri"/>
                <a:ea typeface="Calibri"/>
                <a:cs typeface="Calibri"/>
              </a:rPr>
              <a:t>Surrogate modelling work mostly complete</a:t>
            </a:r>
          </a:p>
          <a:p>
            <a:pPr lvl="1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the current state to develop and validate the methodology</a:t>
            </a:r>
          </a:p>
          <a:p>
            <a:pPr lvl="1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Further develop the interface</a:t>
            </a:r>
          </a:p>
          <a:p>
            <a:pPr lvl="1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host that will be responsible for the maintenance of the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CanBuildAI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(already talked with 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CaGBC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388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0354" y="1373166"/>
            <a:ext cx="2408153" cy="76174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457200">
              <a:defRPr sz="1600" b="1"/>
            </a:pPr>
            <a:r>
              <a:rPr lang="en-CA" sz="1200" b="1">
                <a:solidFill>
                  <a:prstClr val="black"/>
                </a:solidFill>
                <a:latin typeface="Calibri"/>
              </a:rPr>
              <a:t>User</a:t>
            </a:r>
            <a:br>
              <a:rPr sz="1100" b="1">
                <a:solidFill>
                  <a:prstClr val="black"/>
                </a:solidFill>
                <a:latin typeface="Calibri"/>
              </a:rPr>
            </a:br>
            <a:r>
              <a:rPr sz="1050" b="1">
                <a:solidFill>
                  <a:prstClr val="black"/>
                </a:solidFill>
                <a:latin typeface="Calibri"/>
              </a:rPr>
              <a:t>Provides goals, constraints,</a:t>
            </a:r>
            <a:br>
              <a:rPr sz="1050" b="1">
                <a:solidFill>
                  <a:prstClr val="black"/>
                </a:solidFill>
                <a:latin typeface="Calibri"/>
              </a:rPr>
            </a:br>
            <a:r>
              <a:rPr sz="1050" b="1">
                <a:solidFill>
                  <a:prstClr val="black"/>
                </a:solidFill>
                <a:latin typeface="Calibri"/>
              </a:rPr>
              <a:t>reviews options</a:t>
            </a:r>
            <a:r>
              <a:rPr lang="en-CA" sz="1050" b="1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ctr" defTabSz="457200">
              <a:defRPr sz="1600" b="1"/>
            </a:pPr>
            <a:r>
              <a:rPr lang="en-CA" sz="1050" b="1">
                <a:solidFill>
                  <a:prstClr val="black"/>
                </a:solidFill>
                <a:latin typeface="Calibri"/>
              </a:rPr>
              <a:t>(Geometry, Plain Text) </a:t>
            </a:r>
            <a:endParaRPr sz="1050" b="1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961B911-8386-9426-1A57-65239F5CD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1156675"/>
              </p:ext>
            </p:extLst>
          </p:nvPr>
        </p:nvGraphicFramePr>
        <p:xfrm>
          <a:off x="1524001" y="5160071"/>
          <a:ext cx="9144000" cy="156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4107FD-E907-AE53-59BB-2270F63EA94B}"/>
              </a:ext>
            </a:extLst>
          </p:cNvPr>
          <p:cNvSpPr/>
          <p:nvPr/>
        </p:nvSpPr>
        <p:spPr>
          <a:xfrm>
            <a:off x="2120803" y="2577416"/>
            <a:ext cx="3427254" cy="1305288"/>
          </a:xfrm>
          <a:prstGeom prst="roundRect">
            <a:avLst/>
          </a:prstGeom>
          <a:gradFill>
            <a:gsLst>
              <a:gs pos="13000">
                <a:schemeClr val="tx2">
                  <a:lumMod val="50000"/>
                </a:schemeClr>
              </a:gs>
              <a:gs pos="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CA" b="1" err="1">
                <a:solidFill>
                  <a:srgbClr val="EEECE1"/>
                </a:solidFill>
                <a:latin typeface="Calibri"/>
              </a:rPr>
              <a:t>CanBuildAI</a:t>
            </a:r>
            <a:r>
              <a:rPr lang="en-CA" b="1">
                <a:solidFill>
                  <a:srgbClr val="EEECE1"/>
                </a:solidFill>
                <a:latin typeface="Calibri"/>
              </a:rPr>
              <a:t> Designer Agent</a:t>
            </a:r>
          </a:p>
          <a:p>
            <a:pPr algn="ctr" defTabSz="457200"/>
            <a:r>
              <a:rPr lang="en-CA" sz="1600">
                <a:solidFill>
                  <a:prstClr val="white"/>
                </a:solidFill>
                <a:latin typeface="Calibri"/>
              </a:rPr>
              <a:t>Orchestrates specialized agents and design loops, and reports back to user.</a:t>
            </a:r>
          </a:p>
        </p:txBody>
      </p:sp>
      <p:pic>
        <p:nvPicPr>
          <p:cNvPr id="17" name="Graphic 16" descr="User with solid fill">
            <a:extLst>
              <a:ext uri="{FF2B5EF4-FFF2-40B4-BE49-F238E27FC236}">
                <a16:creationId xmlns:a16="http://schemas.microsoft.com/office/drawing/2014/main" id="{19C86F33-7E55-C4F9-54D5-21AE965AF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66183" y="1334077"/>
            <a:ext cx="914400" cy="9144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D6FC9E-487F-C7F3-4F0E-FFC062189AB6}"/>
              </a:ext>
            </a:extLst>
          </p:cNvPr>
          <p:cNvCxnSpPr>
            <a:cxnSpLocks/>
          </p:cNvCxnSpPr>
          <p:nvPr/>
        </p:nvCxnSpPr>
        <p:spPr>
          <a:xfrm>
            <a:off x="10092139" y="450219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75F61FE-0DF1-DCE4-E198-7F9A7AC82723}"/>
              </a:ext>
            </a:extLst>
          </p:cNvPr>
          <p:cNvCxnSpPr/>
          <p:nvPr/>
        </p:nvCxnSpPr>
        <p:spPr>
          <a:xfrm>
            <a:off x="2242956" y="4502193"/>
            <a:ext cx="78491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111983-A71B-0393-755D-A43EBD705E6F}"/>
              </a:ext>
            </a:extLst>
          </p:cNvPr>
          <p:cNvCxnSpPr>
            <a:cxnSpLocks/>
          </p:cNvCxnSpPr>
          <p:nvPr/>
        </p:nvCxnSpPr>
        <p:spPr>
          <a:xfrm>
            <a:off x="8743805" y="450801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94A7B8C-CF80-A57C-29CA-7E0A5A335E34}"/>
              </a:ext>
            </a:extLst>
          </p:cNvPr>
          <p:cNvCxnSpPr>
            <a:cxnSpLocks/>
          </p:cNvCxnSpPr>
          <p:nvPr/>
        </p:nvCxnSpPr>
        <p:spPr>
          <a:xfrm>
            <a:off x="7431534" y="449405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4035802-4FA0-C909-043F-A2280145A02F}"/>
              </a:ext>
            </a:extLst>
          </p:cNvPr>
          <p:cNvCxnSpPr>
            <a:cxnSpLocks/>
          </p:cNvCxnSpPr>
          <p:nvPr/>
        </p:nvCxnSpPr>
        <p:spPr>
          <a:xfrm>
            <a:off x="6098315" y="448707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E90B8EA-0215-8135-93C9-C326FEF17D5A}"/>
              </a:ext>
            </a:extLst>
          </p:cNvPr>
          <p:cNvCxnSpPr>
            <a:cxnSpLocks/>
          </p:cNvCxnSpPr>
          <p:nvPr/>
        </p:nvCxnSpPr>
        <p:spPr>
          <a:xfrm>
            <a:off x="4772073" y="450103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2EE94CC-534C-2F96-E7EE-5873C6BDCC84}"/>
              </a:ext>
            </a:extLst>
          </p:cNvPr>
          <p:cNvCxnSpPr>
            <a:cxnSpLocks/>
          </p:cNvCxnSpPr>
          <p:nvPr/>
        </p:nvCxnSpPr>
        <p:spPr>
          <a:xfrm>
            <a:off x="3431873" y="449405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009267-70B4-6787-F684-1F81B80BD001}"/>
              </a:ext>
            </a:extLst>
          </p:cNvPr>
          <p:cNvCxnSpPr>
            <a:cxnSpLocks/>
          </p:cNvCxnSpPr>
          <p:nvPr/>
        </p:nvCxnSpPr>
        <p:spPr>
          <a:xfrm>
            <a:off x="2259201" y="4501034"/>
            <a:ext cx="6983" cy="7055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BA96D92-EB22-20E6-4718-A2AB8889984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834430" y="3882705"/>
            <a:ext cx="0" cy="604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8A94EA0-A903-F972-99E3-E28C19FCF1AA}"/>
              </a:ext>
            </a:extLst>
          </p:cNvPr>
          <p:cNvCxnSpPr>
            <a:cxnSpLocks/>
          </p:cNvCxnSpPr>
          <p:nvPr/>
        </p:nvCxnSpPr>
        <p:spPr>
          <a:xfrm>
            <a:off x="3834431" y="2143187"/>
            <a:ext cx="6983" cy="3751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068EC08-6BF2-2085-F9DF-3ECC1EE37AA1}"/>
              </a:ext>
            </a:extLst>
          </p:cNvPr>
          <p:cNvSpPr/>
          <p:nvPr/>
        </p:nvSpPr>
        <p:spPr>
          <a:xfrm>
            <a:off x="7202941" y="1531253"/>
            <a:ext cx="2868257" cy="2651905"/>
          </a:xfrm>
          <a:prstGeom prst="roundRect">
            <a:avLst/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CA" b="1">
                <a:solidFill>
                  <a:prstClr val="black"/>
                </a:solidFill>
                <a:latin typeface="Calibri"/>
              </a:rPr>
              <a:t>Designs with  KPI</a:t>
            </a:r>
          </a:p>
          <a:p>
            <a:pPr algn="ctr" defTabSz="457200"/>
            <a:endParaRPr lang="en-CA" b="1">
              <a:solidFill>
                <a:prstClr val="black"/>
              </a:solidFill>
              <a:latin typeface="Calibri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1F497D"/>
                </a:solidFill>
                <a:latin typeface="Calibri"/>
              </a:rPr>
              <a:t>Hourly Energy / Peak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1F497D"/>
                </a:solidFill>
                <a:latin typeface="Calibri"/>
              </a:rPr>
              <a:t>Capital Costs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1F497D"/>
                </a:solidFill>
                <a:latin typeface="Calibri"/>
              </a:rPr>
              <a:t>Carbon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CA">
                <a:solidFill>
                  <a:srgbClr val="1F497D"/>
                </a:solidFill>
                <a:latin typeface="Calibri"/>
              </a:rPr>
              <a:t>Resilience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CA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29C4FE-8D60-0338-EB51-A59C1FBB0CB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548058" y="3230060"/>
            <a:ext cx="16548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868649F-E628-CB80-78FA-3B6C556F8D9A}"/>
              </a:ext>
            </a:extLst>
          </p:cNvPr>
          <p:cNvSpPr txBox="1"/>
          <p:nvPr/>
        </p:nvSpPr>
        <p:spPr>
          <a:xfrm>
            <a:off x="2552910" y="294420"/>
            <a:ext cx="802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CA" sz="3200">
                <a:solidFill>
                  <a:prstClr val="black"/>
                </a:solidFill>
                <a:latin typeface="Calibri"/>
              </a:rPr>
              <a:t>Multi-Agent System Supporting Building Design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895C41A6-E0C2-B58C-1F57-BA63E9AF5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3561" y="23554"/>
            <a:ext cx="969348" cy="1152244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46904EC-70D1-9F11-D21A-018CF7060410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5038506" y="1754039"/>
            <a:ext cx="2164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6304133" y="766424"/>
            <a:ext cx="5345237" cy="454287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tx2">
                    <a:lumMod val="75000"/>
                    <a:lumOff val="25000"/>
                  </a:schemeClr>
                </a:solidFill>
                <a:latin typeface="Congenial" panose="02000503040000020004" pitchFamily="2" charset="0"/>
                <a:cs typeface="Calibri" panose="020F0502020204030204" pitchFamily="34" charset="0"/>
              </a:rPr>
              <a:t>Thank-you!</a:t>
            </a:r>
            <a:endParaRPr lang="en-CA" sz="4000">
              <a:solidFill>
                <a:schemeClr val="tx2">
                  <a:lumMod val="75000"/>
                  <a:lumOff val="25000"/>
                </a:schemeClr>
              </a:solidFill>
              <a:latin typeface="Congenial" panose="02000503040000020004" pitchFamily="2" charset="0"/>
              <a:cs typeface="Calibri" panose="020F0502020204030204" pitchFamily="34" charset="0"/>
            </a:endParaRPr>
          </a:p>
        </p:txBody>
      </p:sp>
      <p:sp>
        <p:nvSpPr>
          <p:cNvPr id="7" name="Google Shape;276;p28"/>
          <p:cNvSpPr/>
          <p:nvPr/>
        </p:nvSpPr>
        <p:spPr>
          <a:xfrm>
            <a:off x="5960225" y="1266612"/>
            <a:ext cx="41699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41294">
              <a:buClr>
                <a:schemeClr val="dk1"/>
              </a:buClr>
              <a:buSzPts val="18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CanmetENERGY-Ottawa’s 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Housing and Buildings team: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Google Shape;276;p28"/>
          <p:cNvSpPr/>
          <p:nvPr/>
        </p:nvSpPr>
        <p:spPr>
          <a:xfrm>
            <a:off x="6282861" y="2102995"/>
            <a:ext cx="6042484" cy="372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Sara Azimi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Martin Boulay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Sébastien Brideau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Mark Carver 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Brock Conley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Alex Ferguson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Sara Gilani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Kamel Haddad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Maria Hachem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Brodie Hobson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endParaRPr lang="en-US">
              <a:solidFill>
                <a:schemeClr val="bg1">
                  <a:lumMod val="50000"/>
                </a:schemeClr>
              </a:solidFill>
              <a:latin typeface="Calibri"/>
              <a:cs typeface="Calibri"/>
              <a:sym typeface="Calibri"/>
            </a:endParaRPr>
          </a:p>
          <a:p>
            <a:pPr marL="1973263" indent="-1733550">
              <a:buClr>
                <a:schemeClr val="dk1"/>
              </a:buClr>
              <a:buSzPts val="1800"/>
            </a:pP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General Inquiries: 	Meli Stylianou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(Meli.Stylianou@nrcan-rncan.gc.ca)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Google Shape;276;p28"/>
          <p:cNvSpPr/>
          <p:nvPr/>
        </p:nvSpPr>
        <p:spPr>
          <a:xfrm>
            <a:off x="8976751" y="2102995"/>
            <a:ext cx="3195829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Chris Kirney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Phylroy Lopez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Chris McLellan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Nicholas Pneumaticos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Hamish Pope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Julia Purdy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Navid Shirzadi</a:t>
            </a:r>
          </a:p>
          <a:p>
            <a:pPr marL="584194" indent="-342900"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  <a:sym typeface="Calibri"/>
              </a:rPr>
              <a:t>Ali Syed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8A9C2-2F16-14AE-7858-A1869D8D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" t="1895" r="28749"/>
          <a:stretch>
            <a:fillRect/>
          </a:stretch>
        </p:blipFill>
        <p:spPr>
          <a:xfrm rot="5400000">
            <a:off x="110798" y="-118587"/>
            <a:ext cx="6053478" cy="629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4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0614-D1F4-7AE4-D17F-0D88CD3F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EAD49033-B49A-CE31-6CC4-86E04BEE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B41F6F-76C6-0D54-59F4-0EC49D226791}"/>
              </a:ext>
            </a:extLst>
          </p:cNvPr>
          <p:cNvSpPr/>
          <p:nvPr/>
        </p:nvSpPr>
        <p:spPr>
          <a:xfrm>
            <a:off x="66675" y="29428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8691F42-2DEF-F6D0-6807-0F8CFD426D43}"/>
              </a:ext>
            </a:extLst>
          </p:cNvPr>
          <p:cNvSpPr txBox="1">
            <a:spLocks/>
          </p:cNvSpPr>
          <p:nvPr/>
        </p:nvSpPr>
        <p:spPr>
          <a:xfrm>
            <a:off x="398761" y="244475"/>
            <a:ext cx="10120313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en-US" sz="3600" b="1">
              <a:solidFill>
                <a:srgbClr val="005C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65D54-37C3-0D2B-D750-896943EA6D8B}"/>
              </a:ext>
            </a:extLst>
          </p:cNvPr>
          <p:cNvSpPr txBox="1">
            <a:spLocks/>
          </p:cNvSpPr>
          <p:nvPr/>
        </p:nvSpPr>
        <p:spPr>
          <a:xfrm>
            <a:off x="3" y="1015547"/>
            <a:ext cx="8802255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rgbClr val="152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 </a:t>
            </a:r>
            <a:r>
              <a:rPr lang="en-CA" b="1">
                <a:solidFill>
                  <a:srgbClr val="152F51"/>
                </a:solidFill>
                <a:latin typeface="Calibri" panose="020F0502020204030204"/>
              </a:rPr>
              <a:t>Envelope</a:t>
            </a: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rgbClr val="152F5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CA" b="1">
                <a:solidFill>
                  <a:srgbClr val="152F51"/>
                </a:solidFill>
                <a:latin typeface="Calibri" panose="020F0502020204030204"/>
              </a:rPr>
              <a:t>Research</a:t>
            </a:r>
            <a:endParaRPr kumimoji="0" lang="en-CA" sz="2800" b="1" i="0" u="none" strike="noStrike" kern="1200" cap="none" spc="0" normalizeH="0" baseline="0" noProof="0">
              <a:ln>
                <a:noFill/>
              </a:ln>
              <a:solidFill>
                <a:srgbClr val="152F5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Investigate and characterize nascent,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carbon-storing materials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factory-built building envelope assemblies and construction systems</a:t>
            </a: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6456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Minimize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carbon, cost, and waste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6DA96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Maximize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performance,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affordability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durability and quality </a:t>
            </a:r>
          </a:p>
          <a:p>
            <a:pPr>
              <a:defRPr/>
            </a:pP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 and </a:t>
            </a:r>
            <a:r>
              <a:rPr lang="en-CA" b="1">
                <a:solidFill>
                  <a:sysClr val="windowText" lastClr="000000"/>
                </a:solidFill>
                <a:latin typeface="Calibri" panose="020F0502020204030204"/>
              </a:rPr>
              <a:t>Data Analytics</a:t>
            </a: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lang="en-CA" b="1">
                <a:solidFill>
                  <a:sysClr val="windowText" lastClr="000000"/>
                </a:solidFill>
                <a:latin typeface="Calibri" panose="020F0502020204030204"/>
              </a:rPr>
              <a:t>Housing</a:t>
            </a: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lang="en-CA" b="1">
                <a:solidFill>
                  <a:sysClr val="windowText" lastClr="000000"/>
                </a:solidFill>
                <a:latin typeface="Calibri" panose="020F0502020204030204"/>
              </a:rPr>
              <a:t>Building</a:t>
            </a:r>
            <a:r>
              <a:rPr kumimoji="0" lang="en-CA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CA" b="1">
                <a:solidFill>
                  <a:sysClr val="windowText" lastClr="000000"/>
                </a:solidFill>
                <a:latin typeface="Calibri" panose="020F0502020204030204"/>
              </a:rPr>
              <a:t>Stock</a:t>
            </a:r>
            <a:r>
              <a:rPr kumimoji="0" lang="en-CA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lang="en-CA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 of energy (+carbon) codes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other federal government departments, utilities and provincial governments and identify </a:t>
            </a: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cost-effective program design to reduce energy and carbon</a:t>
            </a: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the built environment</a:t>
            </a:r>
          </a:p>
          <a:p>
            <a:pPr>
              <a:defRPr/>
            </a:pPr>
            <a:r>
              <a:rPr lang="en-US" b="1">
                <a:solidFill>
                  <a:sysClr val="windowText" lastClr="000000"/>
                </a:solidFill>
                <a:latin typeface="Calibri" panose="020F0502020204030204"/>
              </a:rPr>
              <a:t>H&amp;B Software framework to optimize cost and carbon</a:t>
            </a:r>
            <a:r>
              <a:rPr lang="en-US">
                <a:solidFill>
                  <a:sysClr val="windowText" lastClr="000000"/>
                </a:solidFill>
                <a:latin typeface="Calibri" panose="020F0502020204030204"/>
              </a:rPr>
              <a:t> for:​</a:t>
            </a:r>
            <a:endParaRPr lang="en-US">
              <a:solidFill>
                <a:sysClr val="windowText" lastClr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>
              <a:defRPr/>
            </a:pPr>
            <a:r>
              <a:rPr lang="en-US" sz="1700">
                <a:solidFill>
                  <a:sysClr val="windowText" lastClr="000000"/>
                </a:solidFill>
                <a:latin typeface="Calibri" panose="020F0502020204030204"/>
              </a:rPr>
              <a:t>New residential and non-residential buildings​</a:t>
            </a:r>
          </a:p>
          <a:p>
            <a:pPr lvl="1">
              <a:defRPr/>
            </a:pPr>
            <a:r>
              <a:rPr lang="en-US" sz="1700">
                <a:solidFill>
                  <a:sysClr val="windowText" lastClr="000000"/>
                </a:solidFill>
                <a:latin typeface="Calibri" panose="020F0502020204030204"/>
              </a:rPr>
              <a:t>Retrofits of existing residential and non-residential buildings</a:t>
            </a:r>
          </a:p>
          <a:p>
            <a:pPr>
              <a:spcBef>
                <a:spcPts val="500"/>
              </a:spcBef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4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68F0C-A894-5060-57B5-77271D5D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710" y="3421064"/>
            <a:ext cx="2920292" cy="2299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93FD2-0CE0-5469-349C-CC9146716F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94"/>
          <a:stretch/>
        </p:blipFill>
        <p:spPr>
          <a:xfrm>
            <a:off x="9460373" y="513480"/>
            <a:ext cx="2375608" cy="2531219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EF9C469C-1CB9-0F4F-2709-DDF29033A356}"/>
              </a:ext>
            </a:extLst>
          </p:cNvPr>
          <p:cNvSpPr txBox="1">
            <a:spLocks/>
          </p:cNvSpPr>
          <p:nvPr/>
        </p:nvSpPr>
        <p:spPr>
          <a:xfrm>
            <a:off x="-1622" y="-2771"/>
            <a:ext cx="10120313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5C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H&amp;B Research Activities</a:t>
            </a:r>
          </a:p>
        </p:txBody>
      </p:sp>
    </p:spTree>
    <p:extLst>
      <p:ext uri="{BB962C8B-B14F-4D97-AF65-F5344CB8AC3E}">
        <p14:creationId xmlns:p14="http://schemas.microsoft.com/office/powerpoint/2010/main" val="18751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1334-A462-68E2-FEF2-A383BEC9C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EA1A3E0F-AA13-F006-D51C-CDFFEAE0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5597" y="0"/>
            <a:ext cx="12196546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F9665882-CCF0-EE09-88B9-47DAF96F0761}"/>
              </a:ext>
            </a:extLst>
          </p:cNvPr>
          <p:cNvSpPr txBox="1">
            <a:spLocks/>
          </p:cNvSpPr>
          <p:nvPr/>
        </p:nvSpPr>
        <p:spPr>
          <a:xfrm>
            <a:off x="0" y="1630589"/>
            <a:ext cx="6085115" cy="2436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performing technologies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necessary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not sufficient 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meet </a:t>
            </a:r>
          </a:p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 cost and performance goals</a:t>
            </a:r>
            <a:endParaRPr lang="en-CA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different types of windows&#10;&#10;AI-generated content may be incorrect.">
            <a:extLst>
              <a:ext uri="{FF2B5EF4-FFF2-40B4-BE49-F238E27FC236}">
                <a16:creationId xmlns:a16="http://schemas.microsoft.com/office/drawing/2014/main" id="{8E5EE596-38C2-B460-4241-71A3EF44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0"/>
            <a:ext cx="6081486" cy="60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2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1CD3-2F55-88BC-D9E4-524A0F2AB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EE80A5D0-9057-5724-2A9B-D84BE144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9EF741-FD7E-D4E9-49CA-0895E9E3ECB3}"/>
              </a:ext>
            </a:extLst>
          </p:cNvPr>
          <p:cNvSpPr/>
          <p:nvPr/>
        </p:nvSpPr>
        <p:spPr>
          <a:xfrm>
            <a:off x="66675" y="96103"/>
            <a:ext cx="12125325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1B64E95-66E3-EAD6-C833-36CBBD240C28}"/>
              </a:ext>
            </a:extLst>
          </p:cNvPr>
          <p:cNvSpPr txBox="1">
            <a:spLocks/>
          </p:cNvSpPr>
          <p:nvPr/>
        </p:nvSpPr>
        <p:spPr>
          <a:xfrm>
            <a:off x="398761" y="244475"/>
            <a:ext cx="10808033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5C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Buildings are “more” than the sum of their parts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ADB9CA-4151-CF72-5183-AAC844D83799}"/>
              </a:ext>
            </a:extLst>
          </p:cNvPr>
          <p:cNvSpPr txBox="1">
            <a:spLocks/>
          </p:cNvSpPr>
          <p:nvPr/>
        </p:nvSpPr>
        <p:spPr>
          <a:xfrm>
            <a:off x="985206" y="1003866"/>
            <a:ext cx="9785575" cy="77525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E983D5-C026-46BE-77B6-C88845B169F5}"/>
              </a:ext>
            </a:extLst>
          </p:cNvPr>
          <p:cNvSpPr/>
          <p:nvPr/>
        </p:nvSpPr>
        <p:spPr>
          <a:xfrm>
            <a:off x="11461898" y="5407299"/>
            <a:ext cx="730102" cy="66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89D260-A4B8-8C36-8CCF-1CF9FFA41A10}"/>
              </a:ext>
            </a:extLst>
          </p:cNvPr>
          <p:cNvGrpSpPr/>
          <p:nvPr/>
        </p:nvGrpSpPr>
        <p:grpSpPr>
          <a:xfrm>
            <a:off x="326469" y="1486064"/>
            <a:ext cx="11022403" cy="4357963"/>
            <a:chOff x="326469" y="2229014"/>
            <a:chExt cx="11022403" cy="43579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CAC2A6-50B3-471E-7AF5-8028FB70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102" y="2229014"/>
              <a:ext cx="3694080" cy="4357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11F53B91-374E-9145-5C62-6BD11CF05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3824" y="3211033"/>
              <a:ext cx="4506492" cy="37948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9F6B602F-08CD-F747-42B4-F57E709AC256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21" y="2756384"/>
              <a:ext cx="3737305" cy="12700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A54330E4-10A4-9689-FA6C-A5112DDC4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8614" y="2833902"/>
              <a:ext cx="4709379" cy="295159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523A5F4-3AF3-023D-1621-37131BC04ECB}"/>
                </a:ext>
              </a:extLst>
            </p:cNvPr>
            <p:cNvSpPr txBox="1"/>
            <p:nvPr/>
          </p:nvSpPr>
          <p:spPr>
            <a:xfrm>
              <a:off x="326469" y="2636986"/>
              <a:ext cx="1230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solidFill>
                    <a:schemeClr val="accent4">
                      <a:lumMod val="50000"/>
                    </a:schemeClr>
                  </a:solidFill>
                </a:rPr>
                <a:t>Efficient mechanical systems</a:t>
              </a:r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72AB4176-8273-310E-1004-FC3C731A394B}"/>
                </a:ext>
              </a:extLst>
            </p:cNvPr>
            <p:cNvCxnSpPr/>
            <p:nvPr/>
          </p:nvCxnSpPr>
          <p:spPr>
            <a:xfrm rot="10800000" flipV="1">
              <a:off x="5039833" y="3051544"/>
              <a:ext cx="3848986" cy="871870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0893B5FA-9B9F-2546-E393-CAAC8E5DD292}"/>
                </a:ext>
              </a:extLst>
            </p:cNvPr>
            <p:cNvCxnSpPr/>
            <p:nvPr/>
          </p:nvCxnSpPr>
          <p:spPr>
            <a:xfrm rot="10800000" flipV="1">
              <a:off x="4821827" y="3211033"/>
              <a:ext cx="4066993" cy="1796902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D4E98A-6073-402D-699E-5A148434513B}"/>
                </a:ext>
              </a:extLst>
            </p:cNvPr>
            <p:cNvSpPr txBox="1"/>
            <p:nvPr/>
          </p:nvSpPr>
          <p:spPr>
            <a:xfrm>
              <a:off x="8974877" y="2442754"/>
              <a:ext cx="123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solidFill>
                    <a:schemeClr val="accent4">
                      <a:lumMod val="50000"/>
                    </a:schemeClr>
                  </a:solidFill>
                </a:rPr>
                <a:t>High performance curtain wall system</a:t>
              </a:r>
            </a:p>
          </p:txBody>
        </p: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A2C52793-8631-A22F-AF11-0551FA670DE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rot="10800000" flipV="1">
              <a:off x="5643214" y="3230007"/>
              <a:ext cx="4474721" cy="2538440"/>
            </a:xfrm>
            <a:prstGeom prst="curvedConnector3">
              <a:avLst/>
            </a:prstGeom>
            <a:ln w="190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E57591-CDFC-880A-36E8-473ADFF22E56}"/>
                </a:ext>
              </a:extLst>
            </p:cNvPr>
            <p:cNvSpPr txBox="1"/>
            <p:nvPr/>
          </p:nvSpPr>
          <p:spPr>
            <a:xfrm>
              <a:off x="10117934" y="2999174"/>
              <a:ext cx="12309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solidFill>
                    <a:schemeClr val="accent4">
                      <a:lumMod val="50000"/>
                    </a:schemeClr>
                  </a:solidFill>
                </a:rPr>
                <a:t>Highly  insulated wall system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56C7D9-88C9-6577-37FF-F4F02DB62AE3}"/>
              </a:ext>
            </a:extLst>
          </p:cNvPr>
          <p:cNvSpPr txBox="1"/>
          <p:nvPr/>
        </p:nvSpPr>
        <p:spPr>
          <a:xfrm>
            <a:off x="8228577" y="3653731"/>
            <a:ext cx="3475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High-performing technologies must be properly chosen, sized, and operated to deliver their full potential. </a:t>
            </a:r>
          </a:p>
          <a:p>
            <a:endParaRPr lang="en-US"/>
          </a:p>
          <a:p>
            <a:r>
              <a:rPr lang="en-US" b="1"/>
              <a:t>The design of most buildings falls short.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262747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0070-249E-1312-9B26-D7996329B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E941D1-0C1B-45C8-F21D-78B1889C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" y="20232"/>
            <a:ext cx="12170226" cy="607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0ABC109-CA54-6766-1A3A-A6CF3AC15778}"/>
              </a:ext>
            </a:extLst>
          </p:cNvPr>
          <p:cNvSpPr txBox="1">
            <a:spLocks/>
          </p:cNvSpPr>
          <p:nvPr/>
        </p:nvSpPr>
        <p:spPr>
          <a:xfrm>
            <a:off x="7053561" y="30210"/>
            <a:ext cx="5131469" cy="6067383"/>
          </a:xfrm>
          <a:prstGeom prst="rect">
            <a:avLst/>
          </a:prstGeom>
          <a:solidFill>
            <a:schemeClr val="lt1">
              <a:alpha val="87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>
                <a:solidFill>
                  <a:schemeClr val="accent1"/>
                </a:solidFill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SFU Affordable Housing</a:t>
            </a:r>
            <a:endParaRPr lang="en-US" sz="320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CA" sz="2400" b="1">
                <a:latin typeface="Calibri"/>
                <a:ea typeface="Calibri"/>
                <a:cs typeface="Calibri"/>
              </a:rPr>
              <a:t>Built in 2022</a:t>
            </a:r>
            <a:endParaRPr lang="en-CA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High-performance at a no-cost premium</a:t>
            </a:r>
          </a:p>
          <a:p>
            <a:r>
              <a:rPr lang="en-CA" sz="2400" b="1">
                <a:latin typeface="Calibri"/>
                <a:ea typeface="Calibri"/>
                <a:cs typeface="Calibri"/>
              </a:rPr>
              <a:t>Characteristics</a:t>
            </a:r>
          </a:p>
          <a:p>
            <a:pPr lvl="1"/>
            <a:r>
              <a:rPr lang="en-CA" sz="2000">
                <a:latin typeface="Calibri"/>
                <a:ea typeface="Calibri"/>
                <a:cs typeface="Calibri"/>
              </a:rPr>
              <a:t>Passive cooling through shading</a:t>
            </a:r>
          </a:p>
          <a:p>
            <a:pPr lvl="1"/>
            <a:r>
              <a:rPr lang="en-CA" sz="2000">
                <a:latin typeface="Calibri"/>
                <a:ea typeface="Calibri"/>
                <a:cs typeface="Calibri"/>
              </a:rPr>
              <a:t>Efficient envelope</a:t>
            </a:r>
          </a:p>
          <a:p>
            <a:pPr lvl="1"/>
            <a:r>
              <a:rPr lang="en-CA" sz="2000">
                <a:latin typeface="Calibri"/>
                <a:ea typeface="Calibri"/>
                <a:cs typeface="Calibri"/>
              </a:rPr>
              <a:t>Simple building forms</a:t>
            </a:r>
          </a:p>
          <a:p>
            <a:pPr lvl="1"/>
            <a:r>
              <a:rPr lang="en-CA" sz="2000">
                <a:latin typeface="Calibri"/>
                <a:ea typeface="Calibri"/>
                <a:cs typeface="Calibri"/>
              </a:rPr>
              <a:t>Smaller HVAC</a:t>
            </a:r>
          </a:p>
          <a:p>
            <a:pPr lvl="1"/>
            <a:r>
              <a:rPr lang="en-CA" sz="2000" b="1">
                <a:solidFill>
                  <a:srgbClr val="005CA5"/>
                </a:solidFill>
                <a:latin typeface="Calibri"/>
                <a:ea typeface="Calibri"/>
                <a:cs typeface="Calibri"/>
              </a:rPr>
              <a:t>Holistic</a:t>
            </a:r>
          </a:p>
          <a:p>
            <a:pPr marL="0" indent="0" algn="ctr">
              <a:buNone/>
            </a:pPr>
            <a:r>
              <a:rPr lang="en-CA" sz="2400" b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Why are not ALL buildings designed to be affordable and high performing like the </a:t>
            </a:r>
            <a:r>
              <a:rPr lang="en-CA" sz="2400" b="1" i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SFU Affordable Housing</a:t>
            </a:r>
            <a:r>
              <a:rPr lang="en-CA" sz="2400" b="1">
                <a:solidFill>
                  <a:schemeClr val="tx2"/>
                </a:solidFill>
                <a:latin typeface="Calibri"/>
                <a:ea typeface="Calibri"/>
                <a:cs typeface="Calibri"/>
              </a:rPr>
              <a:t>?</a:t>
            </a:r>
            <a:endParaRPr lang="en-CA" sz="24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pPr marL="914400" lvl="1" indent="-457200"/>
            <a:endParaRPr lang="en-CA"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73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7DB5-77A5-C1AD-3752-B47471042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8500853-BF2B-1261-5618-4644BAEB159F}"/>
              </a:ext>
            </a:extLst>
          </p:cNvPr>
          <p:cNvSpPr txBox="1">
            <a:spLocks/>
          </p:cNvSpPr>
          <p:nvPr/>
        </p:nvSpPr>
        <p:spPr>
          <a:xfrm>
            <a:off x="398761" y="244475"/>
            <a:ext cx="10120313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005C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Barriers to High-Performance Buildings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D16A2C8-97A8-E061-021B-8C0AA5A5B223}"/>
              </a:ext>
            </a:extLst>
          </p:cNvPr>
          <p:cNvSpPr txBox="1">
            <a:spLocks/>
          </p:cNvSpPr>
          <p:nvPr/>
        </p:nvSpPr>
        <p:spPr>
          <a:xfrm>
            <a:off x="398762" y="1205867"/>
            <a:ext cx="6179838" cy="26820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CA" sz="2400" b="1" kern="100">
                <a:effectLst/>
                <a:latin typeface="Calibri"/>
                <a:ea typeface="+mn-lt"/>
                <a:cs typeface="+mn-lt"/>
              </a:rPr>
              <a:t>Services </a:t>
            </a:r>
            <a:r>
              <a:rPr lang="en-CA" sz="2400" b="1" kern="100">
                <a:latin typeface="Calibri"/>
                <a:ea typeface="+mn-lt"/>
                <a:cs typeface="+mn-lt"/>
              </a:rPr>
              <a:t>often awarded to the </a:t>
            </a:r>
            <a:r>
              <a:rPr lang="en-CA" sz="2400" b="1" kern="100">
                <a:effectLst/>
                <a:latin typeface="Calibri"/>
                <a:ea typeface="+mn-lt"/>
                <a:cs typeface="+mn-lt"/>
              </a:rPr>
              <a:t>lowest </a:t>
            </a:r>
            <a:r>
              <a:rPr lang="en-CA" sz="2400" b="1" kern="100">
                <a:latin typeface="Calibri"/>
                <a:ea typeface="+mn-lt"/>
                <a:cs typeface="+mn-lt"/>
              </a:rPr>
              <a:t>bidder</a:t>
            </a:r>
            <a:endParaRPr lang="en-CA" sz="2400" b="1" kern="100">
              <a:effectLst/>
              <a:latin typeface="Calibri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CA" sz="2400" b="1" kern="100">
                <a:latin typeface="Calibri"/>
                <a:ea typeface="+mn-lt"/>
                <a:cs typeface="+mn-lt"/>
              </a:rPr>
              <a:t>Evaluating design options takes time</a:t>
            </a:r>
            <a:endParaRPr lang="en-CA" sz="2400" b="1" kern="100">
              <a:effectLst/>
              <a:latin typeface="Calibri"/>
              <a:ea typeface="+mn-lt"/>
              <a:cs typeface="+mn-lt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CA" sz="2400" b="1" kern="100">
                <a:latin typeface="Calibri"/>
                <a:ea typeface="+mn-lt"/>
                <a:cs typeface="+mn-lt"/>
              </a:rPr>
              <a:t>Designers reuse familiar but suboptimal designs to avoid risk and delays</a:t>
            </a:r>
          </a:p>
          <a:p>
            <a:pPr marL="0" indent="0" algn="ctr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CA" sz="2400" b="1" u="sng" kern="100">
                <a:latin typeface="Calibri"/>
                <a:ea typeface="+mn-lt"/>
                <a:cs typeface="+mn-lt"/>
              </a:rPr>
              <a:t>Holistic design is avoided by most projects as it takes skill and time to look at options</a:t>
            </a:r>
          </a:p>
        </p:txBody>
      </p:sp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3D95E8BA-53BF-9F83-4B7D-F7526B0C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410159"/>
            <a:ext cx="5338746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963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09BDA-159A-6374-B4F8-600E161C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193FA546-FECE-1609-5056-66752C4D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83A723-9071-BEDE-6BCD-6483BAEE159C}"/>
              </a:ext>
            </a:extLst>
          </p:cNvPr>
          <p:cNvSpPr/>
          <p:nvPr/>
        </p:nvSpPr>
        <p:spPr>
          <a:xfrm>
            <a:off x="0" y="103150"/>
            <a:ext cx="12192000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3CFE9-6EEC-2339-7D57-4BB6E48DDB77}"/>
              </a:ext>
            </a:extLst>
          </p:cNvPr>
          <p:cNvSpPr txBox="1"/>
          <p:nvPr/>
        </p:nvSpPr>
        <p:spPr>
          <a:xfrm>
            <a:off x="915521" y="739640"/>
            <a:ext cx="54149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We need to </a:t>
            </a:r>
          </a:p>
          <a:p>
            <a:pPr algn="ctr"/>
            <a:r>
              <a:rPr lang="en-CA" sz="2800" b="1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minimize </a:t>
            </a:r>
          </a:p>
          <a:p>
            <a:pPr algn="ctr"/>
            <a:r>
              <a:rPr lang="en-CA" sz="280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the time required to </a:t>
            </a:r>
          </a:p>
          <a:p>
            <a:pPr algn="ctr"/>
            <a:r>
              <a:rPr lang="en-CA" sz="280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select and evaluate the options!</a:t>
            </a:r>
          </a:p>
        </p:txBody>
      </p:sp>
    </p:spTree>
    <p:extLst>
      <p:ext uri="{BB962C8B-B14F-4D97-AF65-F5344CB8AC3E}">
        <p14:creationId xmlns:p14="http://schemas.microsoft.com/office/powerpoint/2010/main" val="238498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65E46-FC3A-B4F6-7AF7-9488B65C8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CFB35021-677E-52D0-F66D-FB7DCEA7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F33696-E388-6AC2-ACF0-45903C69FBF0}"/>
              </a:ext>
            </a:extLst>
          </p:cNvPr>
          <p:cNvSpPr/>
          <p:nvPr/>
        </p:nvSpPr>
        <p:spPr>
          <a:xfrm>
            <a:off x="0" y="103150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We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E9A5463-A728-71F2-44D8-1DF7C3D4F06A}"/>
              </a:ext>
            </a:extLst>
          </p:cNvPr>
          <p:cNvSpPr txBox="1">
            <a:spLocks/>
          </p:cNvSpPr>
          <p:nvPr/>
        </p:nvSpPr>
        <p:spPr>
          <a:xfrm>
            <a:off x="702643" y="702171"/>
            <a:ext cx="7708255" cy="7752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CA" sz="3600" b="1" dirty="0">
                <a:solidFill>
                  <a:srgbClr val="015BA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First generation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23438F-0E74-0BFE-FF12-2EC1A0E55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3" y="2002064"/>
            <a:ext cx="4763814" cy="2752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2F256-FEA8-76C1-0C60-40927005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664" y="2076445"/>
            <a:ext cx="5532385" cy="27520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654D9B3-6BE2-8B91-53E6-FA303928CE82}"/>
              </a:ext>
            </a:extLst>
          </p:cNvPr>
          <p:cNvGrpSpPr/>
          <p:nvPr/>
        </p:nvGrpSpPr>
        <p:grpSpPr>
          <a:xfrm>
            <a:off x="1586428" y="5072659"/>
            <a:ext cx="4629796" cy="1045701"/>
            <a:chOff x="3737055" y="5857765"/>
            <a:chExt cx="4629796" cy="1045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ADD7A8-E10F-184F-7AD7-0FDDD57F9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7055" y="5857765"/>
              <a:ext cx="4629796" cy="67636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FCFB32-DCFD-60FB-D371-3D02E03E0613}"/>
                </a:ext>
              </a:extLst>
            </p:cNvPr>
            <p:cNvSpPr txBox="1"/>
            <p:nvPr/>
          </p:nvSpPr>
          <p:spPr>
            <a:xfrm>
              <a:off x="5028179" y="6534134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>
                  <a:latin typeface="Ink Free" panose="03080402000500000000" pitchFamily="66" charset="0"/>
                </a:rPr>
                <a:t>Building Archetypes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454E0C-6480-C6B4-6C8F-F26270472497}"/>
              </a:ext>
            </a:extLst>
          </p:cNvPr>
          <p:cNvSpPr/>
          <p:nvPr/>
        </p:nvSpPr>
        <p:spPr>
          <a:xfrm>
            <a:off x="1735346" y="3452448"/>
            <a:ext cx="3953879" cy="1692416"/>
          </a:xfrm>
          <a:custGeom>
            <a:avLst/>
            <a:gdLst>
              <a:gd name="connsiteX0" fmla="*/ 0 w 3953879"/>
              <a:gd name="connsiteY0" fmla="*/ 282075 h 1692416"/>
              <a:gd name="connsiteX1" fmla="*/ 282075 w 3953879"/>
              <a:gd name="connsiteY1" fmla="*/ 0 h 1692416"/>
              <a:gd name="connsiteX2" fmla="*/ 914824 w 3953879"/>
              <a:gd name="connsiteY2" fmla="*/ 0 h 1692416"/>
              <a:gd name="connsiteX3" fmla="*/ 1513677 w 3953879"/>
              <a:gd name="connsiteY3" fmla="*/ 0 h 1692416"/>
              <a:gd name="connsiteX4" fmla="*/ 1976939 w 3953879"/>
              <a:gd name="connsiteY4" fmla="*/ 0 h 1692416"/>
              <a:gd name="connsiteX5" fmla="*/ 2609689 w 3953879"/>
              <a:gd name="connsiteY5" fmla="*/ 0 h 1692416"/>
              <a:gd name="connsiteX6" fmla="*/ 3174644 w 3953879"/>
              <a:gd name="connsiteY6" fmla="*/ 0 h 1692416"/>
              <a:gd name="connsiteX7" fmla="*/ 3671804 w 3953879"/>
              <a:gd name="connsiteY7" fmla="*/ 0 h 1692416"/>
              <a:gd name="connsiteX8" fmla="*/ 3953879 w 3953879"/>
              <a:gd name="connsiteY8" fmla="*/ 282075 h 1692416"/>
              <a:gd name="connsiteX9" fmla="*/ 3953879 w 3953879"/>
              <a:gd name="connsiteY9" fmla="*/ 857491 h 1692416"/>
              <a:gd name="connsiteX10" fmla="*/ 3953879 w 3953879"/>
              <a:gd name="connsiteY10" fmla="*/ 1410341 h 1692416"/>
              <a:gd name="connsiteX11" fmla="*/ 3671804 w 3953879"/>
              <a:gd name="connsiteY11" fmla="*/ 1692416 h 1692416"/>
              <a:gd name="connsiteX12" fmla="*/ 3140746 w 3953879"/>
              <a:gd name="connsiteY12" fmla="*/ 1692416 h 1692416"/>
              <a:gd name="connsiteX13" fmla="*/ 2643586 w 3953879"/>
              <a:gd name="connsiteY13" fmla="*/ 1692416 h 1692416"/>
              <a:gd name="connsiteX14" fmla="*/ 2078631 w 3953879"/>
              <a:gd name="connsiteY14" fmla="*/ 1692416 h 1692416"/>
              <a:gd name="connsiteX15" fmla="*/ 1479779 w 3953879"/>
              <a:gd name="connsiteY15" fmla="*/ 1692416 h 1692416"/>
              <a:gd name="connsiteX16" fmla="*/ 1016516 w 3953879"/>
              <a:gd name="connsiteY16" fmla="*/ 1692416 h 1692416"/>
              <a:gd name="connsiteX17" fmla="*/ 282075 w 3953879"/>
              <a:gd name="connsiteY17" fmla="*/ 1692416 h 1692416"/>
              <a:gd name="connsiteX18" fmla="*/ 0 w 3953879"/>
              <a:gd name="connsiteY18" fmla="*/ 1410341 h 1692416"/>
              <a:gd name="connsiteX19" fmla="*/ 0 w 3953879"/>
              <a:gd name="connsiteY19" fmla="*/ 857491 h 1692416"/>
              <a:gd name="connsiteX20" fmla="*/ 0 w 3953879"/>
              <a:gd name="connsiteY20" fmla="*/ 282075 h 169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53879" h="1692416" extrusionOk="0">
                <a:moveTo>
                  <a:pt x="0" y="282075"/>
                </a:moveTo>
                <a:cubicBezTo>
                  <a:pt x="-12036" y="145515"/>
                  <a:pt x="104377" y="-7877"/>
                  <a:pt x="282075" y="0"/>
                </a:cubicBezTo>
                <a:cubicBezTo>
                  <a:pt x="588076" y="-34972"/>
                  <a:pt x="742852" y="27229"/>
                  <a:pt x="914824" y="0"/>
                </a:cubicBezTo>
                <a:cubicBezTo>
                  <a:pt x="1086796" y="-27229"/>
                  <a:pt x="1339788" y="1984"/>
                  <a:pt x="1513677" y="0"/>
                </a:cubicBezTo>
                <a:cubicBezTo>
                  <a:pt x="1687566" y="-1984"/>
                  <a:pt x="1773165" y="46382"/>
                  <a:pt x="1976939" y="0"/>
                </a:cubicBezTo>
                <a:cubicBezTo>
                  <a:pt x="2180713" y="-46382"/>
                  <a:pt x="2396131" y="41890"/>
                  <a:pt x="2609689" y="0"/>
                </a:cubicBezTo>
                <a:cubicBezTo>
                  <a:pt x="2823247" y="-41890"/>
                  <a:pt x="3057927" y="3482"/>
                  <a:pt x="3174644" y="0"/>
                </a:cubicBezTo>
                <a:cubicBezTo>
                  <a:pt x="3291361" y="-3482"/>
                  <a:pt x="3491017" y="4098"/>
                  <a:pt x="3671804" y="0"/>
                </a:cubicBezTo>
                <a:cubicBezTo>
                  <a:pt x="3833324" y="-23356"/>
                  <a:pt x="3958643" y="114819"/>
                  <a:pt x="3953879" y="282075"/>
                </a:cubicBezTo>
                <a:cubicBezTo>
                  <a:pt x="4021852" y="492210"/>
                  <a:pt x="3890627" y="624738"/>
                  <a:pt x="3953879" y="857491"/>
                </a:cubicBezTo>
                <a:cubicBezTo>
                  <a:pt x="4017131" y="1090244"/>
                  <a:pt x="3898474" y="1288993"/>
                  <a:pt x="3953879" y="1410341"/>
                </a:cubicBezTo>
                <a:cubicBezTo>
                  <a:pt x="3950967" y="1570045"/>
                  <a:pt x="3803193" y="1676009"/>
                  <a:pt x="3671804" y="1692416"/>
                </a:cubicBezTo>
                <a:cubicBezTo>
                  <a:pt x="3429370" y="1732284"/>
                  <a:pt x="3270192" y="1635415"/>
                  <a:pt x="3140746" y="1692416"/>
                </a:cubicBezTo>
                <a:cubicBezTo>
                  <a:pt x="3011300" y="1749417"/>
                  <a:pt x="2860725" y="1675544"/>
                  <a:pt x="2643586" y="1692416"/>
                </a:cubicBezTo>
                <a:cubicBezTo>
                  <a:pt x="2426447" y="1709288"/>
                  <a:pt x="2288157" y="1670898"/>
                  <a:pt x="2078631" y="1692416"/>
                </a:cubicBezTo>
                <a:cubicBezTo>
                  <a:pt x="1869105" y="1713934"/>
                  <a:pt x="1603783" y="1644603"/>
                  <a:pt x="1479779" y="1692416"/>
                </a:cubicBezTo>
                <a:cubicBezTo>
                  <a:pt x="1355775" y="1740229"/>
                  <a:pt x="1116963" y="1651110"/>
                  <a:pt x="1016516" y="1692416"/>
                </a:cubicBezTo>
                <a:cubicBezTo>
                  <a:pt x="916069" y="1733722"/>
                  <a:pt x="433771" y="1688710"/>
                  <a:pt x="282075" y="1692416"/>
                </a:cubicBezTo>
                <a:cubicBezTo>
                  <a:pt x="115170" y="1718733"/>
                  <a:pt x="1659" y="1570104"/>
                  <a:pt x="0" y="1410341"/>
                </a:cubicBezTo>
                <a:cubicBezTo>
                  <a:pt x="-4948" y="1152647"/>
                  <a:pt x="46479" y="1014339"/>
                  <a:pt x="0" y="857491"/>
                </a:cubicBezTo>
                <a:cubicBezTo>
                  <a:pt x="-46479" y="700643"/>
                  <a:pt x="4930" y="538466"/>
                  <a:pt x="0" y="28207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D2F25-DEED-93CD-3B49-7D9AC62EA1BD}"/>
              </a:ext>
            </a:extLst>
          </p:cNvPr>
          <p:cNvSpPr txBox="1"/>
          <p:nvPr/>
        </p:nvSpPr>
        <p:spPr>
          <a:xfrm>
            <a:off x="7371041" y="5270015"/>
            <a:ext cx="458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Was fast for its time, but we can do better. </a:t>
            </a:r>
          </a:p>
        </p:txBody>
      </p:sp>
    </p:spTree>
    <p:extLst>
      <p:ext uri="{BB962C8B-B14F-4D97-AF65-F5344CB8AC3E}">
        <p14:creationId xmlns:p14="http://schemas.microsoft.com/office/powerpoint/2010/main" val="34987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22EB-8581-5EA5-E6F1-0307B9865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lled blueprint designs">
            <a:extLst>
              <a:ext uri="{FF2B5EF4-FFF2-40B4-BE49-F238E27FC236}">
                <a16:creationId xmlns:a16="http://schemas.microsoft.com/office/drawing/2014/main" id="{2041AC94-AA7D-7970-EDFA-DDECB37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4" y="0"/>
            <a:ext cx="9525918" cy="6118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E921F5-85A7-ED18-4314-119DFF2BE3D1}"/>
              </a:ext>
            </a:extLst>
          </p:cNvPr>
          <p:cNvSpPr/>
          <p:nvPr/>
        </p:nvSpPr>
        <p:spPr>
          <a:xfrm>
            <a:off x="0" y="103150"/>
            <a:ext cx="11336357" cy="60152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6BE5D0-C164-8D0D-4DB5-1DD558D05B08}"/>
              </a:ext>
            </a:extLst>
          </p:cNvPr>
          <p:cNvGrpSpPr/>
          <p:nvPr/>
        </p:nvGrpSpPr>
        <p:grpSpPr>
          <a:xfrm>
            <a:off x="5196843" y="739640"/>
            <a:ext cx="4846127" cy="4749685"/>
            <a:chOff x="3438465" y="2153781"/>
            <a:chExt cx="4846127" cy="4749685"/>
          </a:xfrm>
        </p:grpSpPr>
        <p:pic>
          <p:nvPicPr>
            <p:cNvPr id="16" name="Picture 15">
              <a:hlinkClick r:id="rId3"/>
              <a:extLst>
                <a:ext uri="{FF2B5EF4-FFF2-40B4-BE49-F238E27FC236}">
                  <a16:creationId xmlns:a16="http://schemas.microsoft.com/office/drawing/2014/main" id="{95EA09EA-D8B6-8C35-BF57-2B0E27A1C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562"/>
            <a:stretch/>
          </p:blipFill>
          <p:spPr>
            <a:xfrm>
              <a:off x="3438465" y="2268518"/>
              <a:ext cx="4629796" cy="38105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A60586-6877-016E-18BD-63A81B8E9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4796" y="5919733"/>
              <a:ext cx="4629796" cy="6763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23FAC5-42ED-E9E2-37AC-B9DA69D227F2}"/>
                </a:ext>
              </a:extLst>
            </p:cNvPr>
            <p:cNvSpPr txBox="1"/>
            <p:nvPr/>
          </p:nvSpPr>
          <p:spPr>
            <a:xfrm>
              <a:off x="5028179" y="6534134"/>
              <a:ext cx="2113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>
                  <a:latin typeface="Ink Free" panose="03080402000500000000" pitchFamily="66" charset="0"/>
                </a:rPr>
                <a:t>Building Archetypes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577DC37-EEF4-B1BF-0B3F-42B305AE208C}"/>
                </a:ext>
              </a:extLst>
            </p:cNvPr>
            <p:cNvSpPr/>
            <p:nvPr/>
          </p:nvSpPr>
          <p:spPr>
            <a:xfrm>
              <a:off x="5054600" y="4386580"/>
              <a:ext cx="196850" cy="1968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6597A3-968C-F209-C331-0A25DCCCCF1A}"/>
                </a:ext>
              </a:extLst>
            </p:cNvPr>
            <p:cNvCxnSpPr>
              <a:cxnSpLocks/>
            </p:cNvCxnSpPr>
            <p:nvPr/>
          </p:nvCxnSpPr>
          <p:spPr>
            <a:xfrm>
              <a:off x="3985895" y="4485005"/>
              <a:ext cx="401510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B553FF8-829F-DE3A-6858-2AE87854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3025" y="2430780"/>
              <a:ext cx="0" cy="34191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DB3EC9-6471-702F-EDD9-F291F2143D98}"/>
                </a:ext>
              </a:extLst>
            </p:cNvPr>
            <p:cNvSpPr txBox="1"/>
            <p:nvPr/>
          </p:nvSpPr>
          <p:spPr>
            <a:xfrm>
              <a:off x="3961003" y="2153781"/>
              <a:ext cx="40173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/>
                <a:t>Energy Consumption Difference from NECB 2020 Baseline (%)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6926D-4044-6807-B408-366D557AD3EE}"/>
                </a:ext>
              </a:extLst>
            </p:cNvPr>
            <p:cNvSpPr txBox="1"/>
            <p:nvPr/>
          </p:nvSpPr>
          <p:spPr>
            <a:xfrm rot="16200000">
              <a:off x="2626589" y="3834078"/>
              <a:ext cx="21298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CA" sz="1200"/>
                <a:t>Incremental Capital Cost ($/m</a:t>
              </a:r>
              <a:r>
                <a:rPr lang="en-CA" sz="1200" baseline="30000"/>
                <a:t>2</a:t>
              </a:r>
              <a:r>
                <a:rPr lang="en-CA" sz="1200"/>
                <a:t>)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41140E-0C7C-51CB-9843-9502106E78A3}"/>
              </a:ext>
            </a:extLst>
          </p:cNvPr>
          <p:cNvSpPr txBox="1"/>
          <p:nvPr/>
        </p:nvSpPr>
        <p:spPr>
          <a:xfrm>
            <a:off x="1317602" y="3868748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>
                <a:latin typeface="Bradley Hand ITC" panose="03070402050302030203" pitchFamily="66" charset="0"/>
              </a:rPr>
              <a:t>Code compliant solution</a:t>
            </a:r>
            <a:endParaRPr lang="en-CA" sz="2000" b="1">
              <a:latin typeface="Bradley Hand ITC" panose="03070402050302030203" pitchFamily="66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940F3F3-CFB4-DE21-8B58-3566ACB780A5}"/>
              </a:ext>
            </a:extLst>
          </p:cNvPr>
          <p:cNvSpPr/>
          <p:nvPr/>
        </p:nvSpPr>
        <p:spPr>
          <a:xfrm>
            <a:off x="3996168" y="3175001"/>
            <a:ext cx="2874532" cy="1199570"/>
          </a:xfrm>
          <a:custGeom>
            <a:avLst/>
            <a:gdLst>
              <a:gd name="connsiteX0" fmla="*/ 0 w 2870200"/>
              <a:gd name="connsiteY0" fmla="*/ 952500 h 1321401"/>
              <a:gd name="connsiteX1" fmla="*/ 1371600 w 2870200"/>
              <a:gd name="connsiteY1" fmla="*/ 1270000 h 1321401"/>
              <a:gd name="connsiteX2" fmla="*/ 2870200 w 2870200"/>
              <a:gd name="connsiteY2" fmla="*/ 0 h 132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0200" h="1321401">
                <a:moveTo>
                  <a:pt x="0" y="952500"/>
                </a:moveTo>
                <a:cubicBezTo>
                  <a:pt x="446616" y="1190625"/>
                  <a:pt x="893233" y="1428750"/>
                  <a:pt x="1371600" y="1270000"/>
                </a:cubicBezTo>
                <a:cubicBezTo>
                  <a:pt x="1849967" y="1111250"/>
                  <a:pt x="2628900" y="182033"/>
                  <a:pt x="2870200" y="0"/>
                </a:cubicBezTo>
              </a:path>
            </a:pathLst>
          </a:cu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0283BC-E458-0805-5BCA-AB7805C4D90D}"/>
              </a:ext>
            </a:extLst>
          </p:cNvPr>
          <p:cNvSpPr txBox="1"/>
          <p:nvPr/>
        </p:nvSpPr>
        <p:spPr>
          <a:xfrm>
            <a:off x="9898968" y="1493529"/>
            <a:ext cx="207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latin typeface="Bradley Hand ITC" panose="03070402050302030203" pitchFamily="66" charset="0"/>
              </a:rPr>
              <a:t>Solutions </a:t>
            </a:r>
            <a:r>
              <a:rPr lang="fr-CA" sz="2000" b="1" err="1">
                <a:latin typeface="Bradley Hand ITC" panose="03070402050302030203" pitchFamily="66" charset="0"/>
              </a:rPr>
              <a:t>that</a:t>
            </a:r>
            <a:r>
              <a:rPr lang="fr-CA" sz="2000" b="1">
                <a:latin typeface="Bradley Hand ITC" panose="03070402050302030203" pitchFamily="66" charset="0"/>
              </a:rPr>
              <a:t> </a:t>
            </a:r>
            <a:r>
              <a:rPr lang="fr-CA" sz="2000" b="1" err="1">
                <a:latin typeface="Bradley Hand ITC" panose="03070402050302030203" pitchFamily="66" charset="0"/>
              </a:rPr>
              <a:t>cost</a:t>
            </a:r>
            <a:r>
              <a:rPr lang="fr-CA" sz="2000" b="1">
                <a:latin typeface="Bradley Hand ITC" panose="03070402050302030203" pitchFamily="66" charset="0"/>
              </a:rPr>
              <a:t> more and </a:t>
            </a:r>
            <a:r>
              <a:rPr lang="fr-CA" sz="2000" b="1" err="1">
                <a:latin typeface="Bradley Hand ITC" panose="03070402050302030203" pitchFamily="66" charset="0"/>
              </a:rPr>
              <a:t>perform</a:t>
            </a:r>
            <a:r>
              <a:rPr lang="fr-CA" sz="2000" b="1">
                <a:latin typeface="Bradley Hand ITC" panose="03070402050302030203" pitchFamily="66" charset="0"/>
              </a:rPr>
              <a:t> </a:t>
            </a:r>
            <a:r>
              <a:rPr lang="fr-CA" sz="2000" b="1" err="1">
                <a:latin typeface="Bradley Hand ITC" panose="03070402050302030203" pitchFamily="66" charset="0"/>
              </a:rPr>
              <a:t>better</a:t>
            </a:r>
            <a:endParaRPr lang="en-CA" sz="2000" b="1">
              <a:latin typeface="Bradley Hand ITC" panose="03070402050302030203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C1DC8F-135B-60E4-03F8-7654D31608F0}"/>
              </a:ext>
            </a:extLst>
          </p:cNvPr>
          <p:cNvSpPr txBox="1"/>
          <p:nvPr/>
        </p:nvSpPr>
        <p:spPr>
          <a:xfrm>
            <a:off x="9898968" y="3146015"/>
            <a:ext cx="2078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>
                <a:latin typeface="Bradley Hand ITC" panose="03070402050302030203" pitchFamily="66" charset="0"/>
              </a:rPr>
              <a:t>Solutions </a:t>
            </a:r>
            <a:r>
              <a:rPr lang="fr-CA" sz="2000" b="1" err="1">
                <a:latin typeface="Bradley Hand ITC" panose="03070402050302030203" pitchFamily="66" charset="0"/>
              </a:rPr>
              <a:t>that</a:t>
            </a:r>
            <a:r>
              <a:rPr lang="fr-CA" sz="2000" b="1">
                <a:latin typeface="Bradley Hand ITC" panose="03070402050302030203" pitchFamily="66" charset="0"/>
              </a:rPr>
              <a:t> </a:t>
            </a:r>
            <a:r>
              <a:rPr lang="fr-CA" sz="2000" b="1" err="1">
                <a:latin typeface="Bradley Hand ITC" panose="03070402050302030203" pitchFamily="66" charset="0"/>
              </a:rPr>
              <a:t>cost</a:t>
            </a:r>
            <a:r>
              <a:rPr lang="fr-CA" sz="2000" b="1">
                <a:latin typeface="Bradley Hand ITC" panose="03070402050302030203" pitchFamily="66" charset="0"/>
              </a:rPr>
              <a:t> </a:t>
            </a:r>
            <a:r>
              <a:rPr lang="fr-CA" sz="2400" b="1" err="1">
                <a:solidFill>
                  <a:srgbClr val="FF0000"/>
                </a:solidFill>
                <a:latin typeface="Bradley Hand ITC" panose="03070402050302030203" pitchFamily="66" charset="0"/>
              </a:rPr>
              <a:t>less</a:t>
            </a:r>
            <a:r>
              <a:rPr lang="fr-CA" sz="2000" b="1">
                <a:latin typeface="Bradley Hand ITC" panose="03070402050302030203" pitchFamily="66" charset="0"/>
              </a:rPr>
              <a:t> and </a:t>
            </a:r>
            <a:r>
              <a:rPr lang="fr-CA" sz="2000" b="1" err="1">
                <a:latin typeface="Bradley Hand ITC" panose="03070402050302030203" pitchFamily="66" charset="0"/>
              </a:rPr>
              <a:t>perform</a:t>
            </a:r>
            <a:r>
              <a:rPr lang="fr-CA" sz="2000" b="1">
                <a:latin typeface="Bradley Hand ITC" panose="03070402050302030203" pitchFamily="66" charset="0"/>
              </a:rPr>
              <a:t> </a:t>
            </a:r>
            <a:r>
              <a:rPr lang="fr-CA" sz="2000" b="1" err="1">
                <a:latin typeface="Bradley Hand ITC" panose="03070402050302030203" pitchFamily="66" charset="0"/>
              </a:rPr>
              <a:t>better</a:t>
            </a:r>
            <a:endParaRPr lang="en-CA" sz="2000" b="1">
              <a:latin typeface="Bradley Hand ITC" panose="03070402050302030203" pitchFamily="66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2A66ABA-BBF1-5103-E28C-A5A33A75C637}"/>
              </a:ext>
            </a:extLst>
          </p:cNvPr>
          <p:cNvSpPr/>
          <p:nvPr/>
        </p:nvSpPr>
        <p:spPr>
          <a:xfrm>
            <a:off x="9736763" y="1016639"/>
            <a:ext cx="162203" cy="2035496"/>
          </a:xfrm>
          <a:prstGeom prst="rightBrace">
            <a:avLst/>
          </a:prstGeom>
          <a:ln>
            <a:solidFill>
              <a:srgbClr val="005CA5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C23FD02F-01A7-AB38-DFF4-D7BC8979181B}"/>
              </a:ext>
            </a:extLst>
          </p:cNvPr>
          <p:cNvSpPr/>
          <p:nvPr/>
        </p:nvSpPr>
        <p:spPr>
          <a:xfrm>
            <a:off x="9799471" y="3121949"/>
            <a:ext cx="99496" cy="131382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096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 xmlns="cac900f9-cb2f-4d26-8953-59724d44d30e" xsi:nil="true"/>
    <TypeofPaper xmlns="cac900f9-cb2f-4d26-8953-59724d44d30e" xsi:nil="true"/>
    <lcf76f155ced4ddcb4097134ff3c332f xmlns="cac900f9-cb2f-4d26-8953-59724d44d30e">
      <Terms xmlns="http://schemas.microsoft.com/office/infopath/2007/PartnerControls"/>
    </lcf76f155ced4ddcb4097134ff3c332f>
    <TaxCatchAll xmlns="1d69ed38-e6e6-4f34-891d-82275150876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1D241A33ADAC4183DBB297E4E57F63" ma:contentTypeVersion="17" ma:contentTypeDescription="Create a new document." ma:contentTypeScope="" ma:versionID="a3d54f9af7fd90133d1331ee00067929">
  <xsd:schema xmlns:xsd="http://www.w3.org/2001/XMLSchema" xmlns:xs="http://www.w3.org/2001/XMLSchema" xmlns:p="http://schemas.microsoft.com/office/2006/metadata/properties" xmlns:ns2="cac900f9-cb2f-4d26-8953-59724d44d30e" xmlns:ns3="1d69ed38-e6e6-4f34-891d-822751508763" targetNamespace="http://schemas.microsoft.com/office/2006/metadata/properties" ma:root="true" ma:fieldsID="f60f22b7fd33f15dcdfaf183a1aec233" ns2:_="" ns3:_="">
    <xsd:import namespace="cac900f9-cb2f-4d26-8953-59724d44d30e"/>
    <xsd:import namespace="1d69ed38-e6e6-4f34-891d-8227515087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TypeofPaper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900f9-cb2f-4d26-8953-59724d44d3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a5e057b-9dc0-420d-9cdc-9e40336a74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ypeofPaper" ma:index="23" nillable="true" ma:displayName="Type of Paper" ma:format="Dropdown" ma:internalName="TypeofPaper">
      <xsd:simpleType>
        <xsd:union memberTypes="dms:Text">
          <xsd:simpleType>
            <xsd:restriction base="dms:Choice">
              <xsd:enumeration value="Sensitivity Analysis"/>
              <xsd:enumeration value="Simulation Study"/>
              <xsd:enumeration value="Choice 3"/>
            </xsd:restriction>
          </xsd:simpleType>
        </xsd:union>
      </xsd:simpleType>
    </xsd:element>
    <xsd:element name="Notes" ma:index="24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69ed38-e6e6-4f34-891d-822751508763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edac0cb-41f6-4803-9a19-6bca3e91b2a4}" ma:internalName="TaxCatchAll" ma:showField="CatchAllData" ma:web="1d69ed38-e6e6-4f34-891d-8227515087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969BB6-4F2D-4700-AA36-CD654DF0ACF6}">
  <ds:schemaRefs>
    <ds:schemaRef ds:uri="1d69ed38-e6e6-4f34-891d-822751508763"/>
    <ds:schemaRef ds:uri="cac900f9-cb2f-4d26-8953-59724d44d3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30E0CC-F577-4377-8F40-9E45692E42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D9191B-5605-40B1-8D1A-41DDD13EB53F}">
  <ds:schemaRefs>
    <ds:schemaRef ds:uri="1d69ed38-e6e6-4f34-891d-822751508763"/>
    <ds:schemaRef ds:uri="cac900f9-cb2f-4d26-8953-59724d44d3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1005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Malgun Gothic</vt:lpstr>
      <vt:lpstr>Aharoni</vt:lpstr>
      <vt:lpstr>Aptos</vt:lpstr>
      <vt:lpstr>Arial</vt:lpstr>
      <vt:lpstr>Arial Black</vt:lpstr>
      <vt:lpstr>Bradley Hand ITC</vt:lpstr>
      <vt:lpstr>Calibri</vt:lpstr>
      <vt:lpstr>Calibri Light</vt:lpstr>
      <vt:lpstr>Congenial</vt:lpstr>
      <vt:lpstr>Helvetica Neue Light</vt:lpstr>
      <vt:lpstr>Ink Free</vt:lpstr>
      <vt:lpstr>Shantell Sans</vt:lpstr>
      <vt:lpstr>Source Sans Pro</vt:lpstr>
      <vt:lpstr>Times New Roman</vt:lpstr>
      <vt:lpstr>Office Theme</vt:lpstr>
      <vt:lpstr>Custom Design</vt:lpstr>
      <vt:lpstr>1_Office Theme</vt:lpstr>
      <vt:lpstr>CanBuildAI: Accelerating the Design and Retrofit of Affordable, High-Performance Buildings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Thank-you!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&amp; Buildings</dc:title>
  <dc:creator>Eric Lapointe</dc:creator>
  <cp:lastModifiedBy>Lopez, Phylroy (he, him | il, lui)</cp:lastModifiedBy>
  <cp:revision>4</cp:revision>
  <cp:lastPrinted>2024-11-21T12:15:39Z</cp:lastPrinted>
  <dcterms:created xsi:type="dcterms:W3CDTF">2024-11-20T14:28:40Z</dcterms:created>
  <dcterms:modified xsi:type="dcterms:W3CDTF">2025-11-13T23:46:08Z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UNCLASSIFIED - NON CLASSIFIÉ</vt:lpwstr>
  </property>
  <property fmtid="{D5CDD505-2E9C-101B-9397-08002B2CF9AE}" pid="4" name="ContentTypeId">
    <vt:lpwstr>0x010100F11D241A33ADAC4183DBB297E4E57F63</vt:lpwstr>
  </property>
  <property fmtid="{D5CDD505-2E9C-101B-9397-08002B2CF9AE}" pid="5" name="MediaServiceImageTags">
    <vt:lpwstr/>
  </property>
</Properties>
</file>